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9" r:id="rId2"/>
    <p:sldId id="260" r:id="rId3"/>
    <p:sldId id="273" r:id="rId4"/>
    <p:sldId id="274" r:id="rId5"/>
    <p:sldId id="278" r:id="rId6"/>
    <p:sldId id="294" r:id="rId7"/>
    <p:sldId id="299" r:id="rId8"/>
    <p:sldId id="295" r:id="rId9"/>
    <p:sldId id="290" r:id="rId10"/>
    <p:sldId id="275" r:id="rId11"/>
    <p:sldId id="291" r:id="rId12"/>
    <p:sldId id="297" r:id="rId13"/>
    <p:sldId id="300" r:id="rId14"/>
    <p:sldId id="293" r:id="rId15"/>
    <p:sldId id="298" r:id="rId16"/>
    <p:sldId id="301" r:id="rId17"/>
    <p:sldId id="302" r:id="rId18"/>
    <p:sldId id="303" r:id="rId19"/>
    <p:sldId id="30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CC"/>
    <a:srgbClr val="000099"/>
    <a:srgbClr val="008000"/>
    <a:srgbClr val="000066"/>
    <a:srgbClr val="9900FF"/>
    <a:srgbClr val="339933"/>
    <a:srgbClr val="6699FF"/>
    <a:srgbClr val="00CC00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7" autoAdjust="0"/>
  </p:normalViewPr>
  <p:slideViewPr>
    <p:cSldViewPr snapToGrid="0">
      <p:cViewPr varScale="1">
        <p:scale>
          <a:sx n="80" d="100"/>
          <a:sy n="80" d="100"/>
        </p:scale>
        <p:origin x="120" y="5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25480513666578625"/>
          <c:w val="0.66943926586382585"/>
          <c:h val="0.71594036345758783"/>
        </c:manualLayout>
      </c:layout>
      <c:pieChart>
        <c:varyColors val="1"/>
        <c:ser>
          <c:idx val="1"/>
          <c:order val="1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aseline="0"/>
                </a:pPr>
                <a:endParaRPr lang="ru-RU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Русский</c:v>
                </c:pt>
                <c:pt idx="1">
                  <c:v>Общество</c:v>
                </c:pt>
                <c:pt idx="2">
                  <c:v>Химия</c:v>
                </c:pt>
                <c:pt idx="3">
                  <c:v>Математика</c:v>
                </c:pt>
                <c:pt idx="4">
                  <c:v>Информатика</c:v>
                </c:pt>
                <c:pt idx="5">
                  <c:v>Литература</c:v>
                </c:pt>
                <c:pt idx="6">
                  <c:v>Биология</c:v>
                </c:pt>
                <c:pt idx="7">
                  <c:v>Физика</c:v>
                </c:pt>
                <c:pt idx="8">
                  <c:v>История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</c:v>
                </c:pt>
                <c:pt idx="1">
                  <c:v>25</c:v>
                </c:pt>
                <c:pt idx="2">
                  <c:v>5</c:v>
                </c:pt>
                <c:pt idx="3">
                  <c:v>25</c:v>
                </c:pt>
                <c:pt idx="4">
                  <c:v>4</c:v>
                </c:pt>
                <c:pt idx="5">
                  <c:v>1</c:v>
                </c:pt>
                <c:pt idx="6">
                  <c:v>15</c:v>
                </c:pt>
                <c:pt idx="7">
                  <c:v>3</c:v>
                </c:pt>
                <c:pt idx="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2E-4CB4-9C1C-CD2EB395B0CD}"/>
            </c:ext>
          </c:extLst>
        </c:ser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Русский</c:v>
                </c:pt>
                <c:pt idx="1">
                  <c:v>Общество</c:v>
                </c:pt>
                <c:pt idx="2">
                  <c:v>Химия</c:v>
                </c:pt>
                <c:pt idx="3">
                  <c:v>Математика</c:v>
                </c:pt>
                <c:pt idx="4">
                  <c:v>Информатика</c:v>
                </c:pt>
                <c:pt idx="5">
                  <c:v>Литература</c:v>
                </c:pt>
                <c:pt idx="6">
                  <c:v>Биология</c:v>
                </c:pt>
                <c:pt idx="7">
                  <c:v>Физика</c:v>
                </c:pt>
                <c:pt idx="8">
                  <c:v>История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</c:v>
                </c:pt>
                <c:pt idx="1">
                  <c:v>25</c:v>
                </c:pt>
                <c:pt idx="2">
                  <c:v>5</c:v>
                </c:pt>
                <c:pt idx="3">
                  <c:v>25</c:v>
                </c:pt>
                <c:pt idx="4">
                  <c:v>4</c:v>
                </c:pt>
                <c:pt idx="5">
                  <c:v>1</c:v>
                </c:pt>
                <c:pt idx="6">
                  <c:v>15</c:v>
                </c:pt>
                <c:pt idx="7">
                  <c:v>3</c:v>
                </c:pt>
                <c:pt idx="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2E-4CB4-9C1C-CD2EB395B0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00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baseline="0">
                    <a:solidFill>
                      <a:srgbClr val="0000CC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Лист1!$A$2:$A$22</c:f>
              <c:strCach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гимназия</c:v>
                </c:pt>
                <c:pt idx="18">
                  <c:v>КШИ</c:v>
                </c:pt>
                <c:pt idx="19">
                  <c:v>район</c:v>
                </c:pt>
                <c:pt idx="20">
                  <c:v>край</c:v>
                </c:pt>
              </c:strCache>
            </c:str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62.8</c:v>
                </c:pt>
                <c:pt idx="1">
                  <c:v>55.4</c:v>
                </c:pt>
                <c:pt idx="2">
                  <c:v>78.3</c:v>
                </c:pt>
                <c:pt idx="3">
                  <c:v>44.7</c:v>
                </c:pt>
                <c:pt idx="4">
                  <c:v>57.2</c:v>
                </c:pt>
                <c:pt idx="5">
                  <c:v>48.8</c:v>
                </c:pt>
                <c:pt idx="6">
                  <c:v>39</c:v>
                </c:pt>
                <c:pt idx="7">
                  <c:v>0</c:v>
                </c:pt>
                <c:pt idx="8">
                  <c:v>41.5</c:v>
                </c:pt>
                <c:pt idx="9">
                  <c:v>61.5</c:v>
                </c:pt>
                <c:pt idx="10">
                  <c:v>51.6</c:v>
                </c:pt>
                <c:pt idx="11">
                  <c:v>56.2</c:v>
                </c:pt>
                <c:pt idx="12">
                  <c:v>53.6</c:v>
                </c:pt>
                <c:pt idx="13">
                  <c:v>42.7</c:v>
                </c:pt>
                <c:pt idx="14">
                  <c:v>54.3</c:v>
                </c:pt>
                <c:pt idx="15">
                  <c:v>65.599999999999994</c:v>
                </c:pt>
                <c:pt idx="16">
                  <c:v>68.7</c:v>
                </c:pt>
                <c:pt idx="17">
                  <c:v>54.8</c:v>
                </c:pt>
                <c:pt idx="18">
                  <c:v>52.1</c:v>
                </c:pt>
                <c:pt idx="19">
                  <c:v>56.8</c:v>
                </c:pt>
                <c:pt idx="20">
                  <c:v>58.6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29-40B7-A743-D4B518A7A97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Лист1!$A$2:$A$22</c:f>
              <c:strCach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гимназия</c:v>
                </c:pt>
                <c:pt idx="18">
                  <c:v>КШИ</c:v>
                </c:pt>
                <c:pt idx="19">
                  <c:v>район</c:v>
                </c:pt>
                <c:pt idx="20">
                  <c:v>край</c:v>
                </c:pt>
              </c:strCache>
            </c:strRef>
          </c:cat>
          <c:val>
            <c:numRef>
              <c:f>Лист1!$C$2:$C$22</c:f>
              <c:numCache>
                <c:formatCode>General</c:formatCode>
                <c:ptCount val="21"/>
                <c:pt idx="0">
                  <c:v>57.8</c:v>
                </c:pt>
                <c:pt idx="1">
                  <c:v>55.7</c:v>
                </c:pt>
                <c:pt idx="2">
                  <c:v>48.2</c:v>
                </c:pt>
                <c:pt idx="3">
                  <c:v>42.6</c:v>
                </c:pt>
                <c:pt idx="4">
                  <c:v>48.7</c:v>
                </c:pt>
                <c:pt idx="5">
                  <c:v>39.9</c:v>
                </c:pt>
                <c:pt idx="6">
                  <c:v>32.700000000000003</c:v>
                </c:pt>
                <c:pt idx="7">
                  <c:v>45</c:v>
                </c:pt>
                <c:pt idx="8">
                  <c:v>61.4</c:v>
                </c:pt>
                <c:pt idx="9">
                  <c:v>64.3</c:v>
                </c:pt>
                <c:pt idx="10">
                  <c:v>52.3</c:v>
                </c:pt>
                <c:pt idx="11">
                  <c:v>45</c:v>
                </c:pt>
                <c:pt idx="12">
                  <c:v>41.4</c:v>
                </c:pt>
                <c:pt idx="13">
                  <c:v>44.5</c:v>
                </c:pt>
                <c:pt idx="14">
                  <c:v>58.1</c:v>
                </c:pt>
                <c:pt idx="15">
                  <c:v>26.7</c:v>
                </c:pt>
                <c:pt idx="16">
                  <c:v>32.799999999999997</c:v>
                </c:pt>
                <c:pt idx="17">
                  <c:v>49.9</c:v>
                </c:pt>
                <c:pt idx="18">
                  <c:v>58.6</c:v>
                </c:pt>
                <c:pt idx="19">
                  <c:v>50.9</c:v>
                </c:pt>
                <c:pt idx="20">
                  <c:v>56.9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29-40B7-A743-D4B518A7A9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1159680"/>
        <c:axId val="121161216"/>
        <c:axId val="0"/>
      </c:bar3DChart>
      <c:catAx>
        <c:axId val="121159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1161216"/>
        <c:crosses val="autoZero"/>
        <c:auto val="1"/>
        <c:lblAlgn val="ctr"/>
        <c:lblOffset val="100"/>
        <c:noMultiLvlLbl val="0"/>
      </c:catAx>
      <c:valAx>
        <c:axId val="1211612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1596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Русский</c:v>
                </c:pt>
                <c:pt idx="1">
                  <c:v>Математ. Базовый</c:v>
                </c:pt>
                <c:pt idx="2">
                  <c:v>Математ. Профиль</c:v>
                </c:pt>
                <c:pt idx="3">
                  <c:v>Химия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общество</c:v>
                </c:pt>
                <c:pt idx="8">
                  <c:v>Информатика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</c:v>
                </c:pt>
                <c:pt idx="1">
                  <c:v>3</c:v>
                </c:pt>
                <c:pt idx="2">
                  <c:v>14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18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940-4ED6-9770-E96F6672FE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3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Математика базовый</c:v>
                </c:pt>
                <c:pt idx="1">
                  <c:v>Математика профиль</c:v>
                </c:pt>
                <c:pt idx="2">
                  <c:v>Химия</c:v>
                </c:pt>
                <c:pt idx="3">
                  <c:v>Физика</c:v>
                </c:pt>
                <c:pt idx="4">
                  <c:v>Биология </c:v>
                </c:pt>
                <c:pt idx="5">
                  <c:v>Общество</c:v>
                </c:pt>
                <c:pt idx="6">
                  <c:v>Информатика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</c:v>
                </c:pt>
                <c:pt idx="1">
                  <c:v>1</c:v>
                </c:pt>
                <c:pt idx="2">
                  <c:v>4</c:v>
                </c:pt>
                <c:pt idx="3">
                  <c:v>4</c:v>
                </c:pt>
                <c:pt idx="4">
                  <c:v>16</c:v>
                </c:pt>
                <c:pt idx="5">
                  <c:v>24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44-4B40-B738-5C429876DD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732743037470524"/>
          <c:y val="2.2168513328112791E-2"/>
          <c:w val="0.69135182161477304"/>
          <c:h val="0.8697011667464497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009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Лист1!$A$2:$A$19</c:f>
              <c:strCache>
                <c:ptCount val="18"/>
                <c:pt idx="0">
                  <c:v>КШИ</c:v>
                </c:pt>
                <c:pt idx="1">
                  <c:v>гимназия</c:v>
                </c:pt>
                <c:pt idx="2">
                  <c:v>19</c:v>
                </c:pt>
                <c:pt idx="3">
                  <c:v>18</c:v>
                </c:pt>
                <c:pt idx="4">
                  <c:v>17</c:v>
                </c:pt>
                <c:pt idx="5">
                  <c:v>15</c:v>
                </c:pt>
                <c:pt idx="6">
                  <c:v>14</c:v>
                </c:pt>
                <c:pt idx="7">
                  <c:v>13</c:v>
                </c:pt>
                <c:pt idx="8">
                  <c:v>12</c:v>
                </c:pt>
                <c:pt idx="9">
                  <c:v>10</c:v>
                </c:pt>
                <c:pt idx="10">
                  <c:v>9</c:v>
                </c:pt>
                <c:pt idx="11">
                  <c:v>7</c:v>
                </c:pt>
                <c:pt idx="12">
                  <c:v>6</c:v>
                </c:pt>
                <c:pt idx="13">
                  <c:v>5</c:v>
                </c:pt>
                <c:pt idx="14">
                  <c:v>4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9</c:v>
                </c:pt>
                <c:pt idx="1">
                  <c:v>15</c:v>
                </c:pt>
                <c:pt idx="2">
                  <c:v>2</c:v>
                </c:pt>
                <c:pt idx="3">
                  <c:v>0</c:v>
                </c:pt>
                <c:pt idx="4">
                  <c:v>11</c:v>
                </c:pt>
                <c:pt idx="5">
                  <c:v>4</c:v>
                </c:pt>
                <c:pt idx="6">
                  <c:v>3</c:v>
                </c:pt>
                <c:pt idx="7">
                  <c:v>9</c:v>
                </c:pt>
                <c:pt idx="8">
                  <c:v>20</c:v>
                </c:pt>
                <c:pt idx="9">
                  <c:v>6</c:v>
                </c:pt>
                <c:pt idx="10">
                  <c:v>2</c:v>
                </c:pt>
                <c:pt idx="11">
                  <c:v>1</c:v>
                </c:pt>
                <c:pt idx="12">
                  <c:v>2</c:v>
                </c:pt>
                <c:pt idx="13">
                  <c:v>15</c:v>
                </c:pt>
                <c:pt idx="14">
                  <c:v>3</c:v>
                </c:pt>
                <c:pt idx="15">
                  <c:v>9</c:v>
                </c:pt>
                <c:pt idx="16">
                  <c:v>23</c:v>
                </c:pt>
                <c:pt idx="17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30-4EF9-8C61-CE1A5B4795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104256"/>
        <c:axId val="92822912"/>
      </c:barChart>
      <c:catAx>
        <c:axId val="77104256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aseline="0"/>
            </a:pPr>
            <a:endParaRPr lang="ru-RU"/>
          </a:p>
        </c:txPr>
        <c:crossAx val="92822912"/>
        <c:crosses val="autoZero"/>
        <c:auto val="1"/>
        <c:lblAlgn val="ctr"/>
        <c:lblOffset val="100"/>
        <c:noMultiLvlLbl val="0"/>
      </c:catAx>
      <c:valAx>
        <c:axId val="9282291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771042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988594376635902E-2"/>
          <c:y val="7.0693862974897395E-2"/>
          <c:w val="0.83952560007400645"/>
          <c:h val="0.777794523781381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Лист1!$A$2:$A$19</c:f>
              <c:strCach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кши</c:v>
                </c:pt>
                <c:pt idx="17">
                  <c:v>гимназ</c:v>
                </c:pt>
              </c:strCache>
            </c:strRef>
          </c:cat>
          <c:val>
            <c:numRef>
              <c:f>Лист1!$B$2:$B$19</c:f>
              <c:numCache>
                <c:formatCode>General</c:formatCode>
                <c:ptCount val="18"/>
                <c:pt idx="0">
                  <c:v>2</c:v>
                </c:pt>
                <c:pt idx="1">
                  <c:v>5</c:v>
                </c:pt>
                <c:pt idx="2">
                  <c:v>7</c:v>
                </c:pt>
                <c:pt idx="3">
                  <c:v>8</c:v>
                </c:pt>
                <c:pt idx="4">
                  <c:v>5</c:v>
                </c:pt>
                <c:pt idx="5">
                  <c:v>0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  <c:pt idx="9">
                  <c:v>7</c:v>
                </c:pt>
                <c:pt idx="10">
                  <c:v>0</c:v>
                </c:pt>
                <c:pt idx="11">
                  <c:v>4</c:v>
                </c:pt>
                <c:pt idx="12">
                  <c:v>8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25-4F52-8BE9-A4CC1D8406E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8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Лист1!$A$2:$A$19</c:f>
              <c:strCach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кши</c:v>
                </c:pt>
                <c:pt idx="17">
                  <c:v>гимназ</c:v>
                </c:pt>
              </c:strCache>
            </c:strRef>
          </c:cat>
          <c:val>
            <c:numRef>
              <c:f>Лист1!$C$2:$C$19</c:f>
              <c:numCache>
                <c:formatCode>General</c:formatCode>
                <c:ptCount val="18"/>
                <c:pt idx="0">
                  <c:v>3</c:v>
                </c:pt>
                <c:pt idx="1">
                  <c:v>4</c:v>
                </c:pt>
                <c:pt idx="2">
                  <c:v>0</c:v>
                </c:pt>
                <c:pt idx="3">
                  <c:v>14</c:v>
                </c:pt>
                <c:pt idx="4">
                  <c:v>4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0</c:v>
                </c:pt>
                <c:pt idx="11">
                  <c:v>6</c:v>
                </c:pt>
                <c:pt idx="12">
                  <c:v>7</c:v>
                </c:pt>
                <c:pt idx="13">
                  <c:v>4</c:v>
                </c:pt>
                <c:pt idx="14">
                  <c:v>0</c:v>
                </c:pt>
                <c:pt idx="15">
                  <c:v>2</c:v>
                </c:pt>
                <c:pt idx="16">
                  <c:v>0</c:v>
                </c:pt>
                <c:pt idx="1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25-4F52-8BE9-A4CC1D8406E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Лист1!$A$2:$A$19</c:f>
              <c:strCache>
                <c:ptCount val="1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кши</c:v>
                </c:pt>
                <c:pt idx="17">
                  <c:v>гимназ</c:v>
                </c:pt>
              </c:strCache>
            </c:strRef>
          </c:cat>
          <c:val>
            <c:numRef>
              <c:f>Лист1!$D$2:$D$19</c:f>
              <c:numCache>
                <c:formatCode>General</c:formatCode>
                <c:ptCount val="18"/>
                <c:pt idx="0">
                  <c:v>15</c:v>
                </c:pt>
                <c:pt idx="1">
                  <c:v>3</c:v>
                </c:pt>
                <c:pt idx="2">
                  <c:v>4</c:v>
                </c:pt>
                <c:pt idx="3">
                  <c:v>2</c:v>
                </c:pt>
                <c:pt idx="4">
                  <c:v>11</c:v>
                </c:pt>
                <c:pt idx="5">
                  <c:v>3</c:v>
                </c:pt>
                <c:pt idx="6">
                  <c:v>5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13</c:v>
                </c:pt>
                <c:pt idx="11">
                  <c:v>1</c:v>
                </c:pt>
                <c:pt idx="12">
                  <c:v>2</c:v>
                </c:pt>
                <c:pt idx="13">
                  <c:v>5</c:v>
                </c:pt>
                <c:pt idx="14">
                  <c:v>2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25-4F52-8BE9-A4CC1D8406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328768"/>
        <c:axId val="99330304"/>
      </c:barChart>
      <c:catAx>
        <c:axId val="99328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9330304"/>
        <c:crosses val="autoZero"/>
        <c:auto val="1"/>
        <c:lblAlgn val="ctr"/>
        <c:lblOffset val="100"/>
        <c:noMultiLvlLbl val="0"/>
      </c:catAx>
      <c:valAx>
        <c:axId val="993303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93287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985605314960628E-2"/>
          <c:y val="4.9189403962265996E-2"/>
          <c:w val="0.79773314468503942"/>
          <c:h val="0.723050890560353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2018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tint val="94000"/>
                    <a:satMod val="103000"/>
                    <a:lumMod val="102000"/>
                  </a:schemeClr>
                </a:gs>
                <a:gs pos="50000">
                  <a:schemeClr val="accent2">
                    <a:shade val="100000"/>
                    <a:satMod val="110000"/>
                    <a:lumMod val="100000"/>
                  </a:schemeClr>
                </a:gs>
                <a:gs pos="100000">
                  <a:schemeClr val="accent2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Русский язык</c:v>
                </c:pt>
                <c:pt idx="1">
                  <c:v>Математика профиль</c:v>
                </c:pt>
                <c:pt idx="2">
                  <c:v>Математика базовый</c:v>
                </c:pt>
                <c:pt idx="3">
                  <c:v>Химия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Общество</c:v>
                </c:pt>
                <c:pt idx="8">
                  <c:v>Английский</c:v>
                </c:pt>
                <c:pt idx="9">
                  <c:v>Информатика</c:v>
                </c:pt>
                <c:pt idx="10">
                  <c:v>География</c:v>
                </c:pt>
                <c:pt idx="11">
                  <c:v>Литература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31</c:v>
                </c:pt>
                <c:pt idx="1">
                  <c:v>25</c:v>
                </c:pt>
                <c:pt idx="2">
                  <c:v>12</c:v>
                </c:pt>
                <c:pt idx="3">
                  <c:v>7</c:v>
                </c:pt>
                <c:pt idx="4">
                  <c:v>36</c:v>
                </c:pt>
                <c:pt idx="5">
                  <c:v>20</c:v>
                </c:pt>
                <c:pt idx="6">
                  <c:v>18</c:v>
                </c:pt>
                <c:pt idx="7">
                  <c:v>16</c:v>
                </c:pt>
                <c:pt idx="8">
                  <c:v>17</c:v>
                </c:pt>
                <c:pt idx="9">
                  <c:v>28</c:v>
                </c:pt>
                <c:pt idx="10">
                  <c:v>13</c:v>
                </c:pt>
                <c:pt idx="1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B-4164-81D8-795A0AB9C6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tint val="94000"/>
                    <a:satMod val="103000"/>
                    <a:lumMod val="102000"/>
                  </a:schemeClr>
                </a:gs>
                <a:gs pos="50000">
                  <a:schemeClr val="accent4">
                    <a:shade val="100000"/>
                    <a:satMod val="110000"/>
                    <a:lumMod val="100000"/>
                  </a:schemeClr>
                </a:gs>
                <a:gs pos="100000">
                  <a:schemeClr val="accent4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Русский язык</c:v>
                </c:pt>
                <c:pt idx="1">
                  <c:v>Математика профиль</c:v>
                </c:pt>
                <c:pt idx="2">
                  <c:v>Математика базовый</c:v>
                </c:pt>
                <c:pt idx="3">
                  <c:v>Химия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Общество</c:v>
                </c:pt>
                <c:pt idx="8">
                  <c:v>Английский</c:v>
                </c:pt>
                <c:pt idx="9">
                  <c:v>Информатика</c:v>
                </c:pt>
                <c:pt idx="10">
                  <c:v>География</c:v>
                </c:pt>
                <c:pt idx="11">
                  <c:v>Литература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43</c:v>
                </c:pt>
                <c:pt idx="1">
                  <c:v>34</c:v>
                </c:pt>
                <c:pt idx="2">
                  <c:v>31</c:v>
                </c:pt>
                <c:pt idx="3">
                  <c:v>26</c:v>
                </c:pt>
                <c:pt idx="4">
                  <c:v>34</c:v>
                </c:pt>
                <c:pt idx="5">
                  <c:v>44</c:v>
                </c:pt>
                <c:pt idx="6">
                  <c:v>16</c:v>
                </c:pt>
                <c:pt idx="7">
                  <c:v>32</c:v>
                </c:pt>
                <c:pt idx="8">
                  <c:v>24</c:v>
                </c:pt>
                <c:pt idx="9">
                  <c:v>47</c:v>
                </c:pt>
                <c:pt idx="10">
                  <c:v>6</c:v>
                </c:pt>
                <c:pt idx="1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B-4164-81D8-795A0AB9C62D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tint val="94000"/>
                    <a:satMod val="103000"/>
                    <a:lumMod val="102000"/>
                  </a:schemeClr>
                </a:gs>
                <a:gs pos="50000">
                  <a:schemeClr val="accent6">
                    <a:shade val="100000"/>
                    <a:satMod val="110000"/>
                    <a:lumMod val="100000"/>
                  </a:schemeClr>
                </a:gs>
                <a:gs pos="100000">
                  <a:schemeClr val="accent6">
                    <a:shade val="78000"/>
                    <a:satMod val="120000"/>
                    <a:lumMod val="99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EBDB-4164-81D8-795A0AB9C6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Русский язык</c:v>
                </c:pt>
                <c:pt idx="1">
                  <c:v>Математика профиль</c:v>
                </c:pt>
                <c:pt idx="2">
                  <c:v>Математика базовый</c:v>
                </c:pt>
                <c:pt idx="3">
                  <c:v>Химия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Общество</c:v>
                </c:pt>
                <c:pt idx="8">
                  <c:v>Английский</c:v>
                </c:pt>
                <c:pt idx="9">
                  <c:v>Информатика</c:v>
                </c:pt>
                <c:pt idx="10">
                  <c:v>География</c:v>
                </c:pt>
                <c:pt idx="11">
                  <c:v>Литература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34</c:v>
                </c:pt>
                <c:pt idx="1">
                  <c:v>39</c:v>
                </c:pt>
                <c:pt idx="2">
                  <c:v>0</c:v>
                </c:pt>
                <c:pt idx="3">
                  <c:v>23</c:v>
                </c:pt>
                <c:pt idx="4">
                  <c:v>37</c:v>
                </c:pt>
                <c:pt idx="5">
                  <c:v>35</c:v>
                </c:pt>
                <c:pt idx="6">
                  <c:v>27</c:v>
                </c:pt>
                <c:pt idx="7">
                  <c:v>28</c:v>
                </c:pt>
                <c:pt idx="8">
                  <c:v>27</c:v>
                </c:pt>
                <c:pt idx="9">
                  <c:v>41</c:v>
                </c:pt>
                <c:pt idx="10">
                  <c:v>15</c:v>
                </c:pt>
                <c:pt idx="11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B-4164-81D8-795A0AB9C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410688"/>
        <c:axId val="99412224"/>
      </c:barChart>
      <c:catAx>
        <c:axId val="994106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412224"/>
        <c:crosses val="autoZero"/>
        <c:auto val="1"/>
        <c:lblAlgn val="ctr"/>
        <c:lblOffset val="100"/>
        <c:noMultiLvlLbl val="0"/>
      </c:catAx>
      <c:valAx>
        <c:axId val="99412224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410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7011-4674-B5A6-205D0F68FD63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4C9E-434F-B61C-B67E9C0D37A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Лист1!$A$2:$A$22</c:f>
              <c:strCache>
                <c:ptCount val="21"/>
                <c:pt idx="0">
                  <c:v>Гимназия</c:v>
                </c:pt>
                <c:pt idx="1">
                  <c:v>10</c:v>
                </c:pt>
                <c:pt idx="2">
                  <c:v>КШИ</c:v>
                </c:pt>
                <c:pt idx="3">
                  <c:v>2</c:v>
                </c:pt>
                <c:pt idx="4">
                  <c:v>1</c:v>
                </c:pt>
                <c:pt idx="5">
                  <c:v>край</c:v>
                </c:pt>
                <c:pt idx="6">
                  <c:v>17</c:v>
                </c:pt>
                <c:pt idx="7">
                  <c:v>3</c:v>
                </c:pt>
                <c:pt idx="8">
                  <c:v>район</c:v>
                </c:pt>
                <c:pt idx="9">
                  <c:v>6</c:v>
                </c:pt>
                <c:pt idx="10">
                  <c:v>5</c:v>
                </c:pt>
                <c:pt idx="11">
                  <c:v>12</c:v>
                </c:pt>
                <c:pt idx="12">
                  <c:v>19</c:v>
                </c:pt>
                <c:pt idx="13">
                  <c:v>13</c:v>
                </c:pt>
                <c:pt idx="14">
                  <c:v>15</c:v>
                </c:pt>
                <c:pt idx="15">
                  <c:v>9</c:v>
                </c:pt>
                <c:pt idx="16">
                  <c:v>8</c:v>
                </c:pt>
                <c:pt idx="17">
                  <c:v>4</c:v>
                </c:pt>
                <c:pt idx="18">
                  <c:v>14</c:v>
                </c:pt>
                <c:pt idx="19">
                  <c:v>7</c:v>
                </c:pt>
                <c:pt idx="20">
                  <c:v>18</c:v>
                </c:pt>
              </c:strCache>
            </c:str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85.1</c:v>
                </c:pt>
                <c:pt idx="1">
                  <c:v>79.8</c:v>
                </c:pt>
                <c:pt idx="2">
                  <c:v>76.3</c:v>
                </c:pt>
                <c:pt idx="3">
                  <c:v>76.2</c:v>
                </c:pt>
                <c:pt idx="4">
                  <c:v>74</c:v>
                </c:pt>
                <c:pt idx="5">
                  <c:v>73.099999999999994</c:v>
                </c:pt>
                <c:pt idx="6">
                  <c:v>73</c:v>
                </c:pt>
                <c:pt idx="7">
                  <c:v>72.599999999999994</c:v>
                </c:pt>
                <c:pt idx="8">
                  <c:v>71.8</c:v>
                </c:pt>
                <c:pt idx="9">
                  <c:v>70.8</c:v>
                </c:pt>
                <c:pt idx="10">
                  <c:v>70.5</c:v>
                </c:pt>
                <c:pt idx="11">
                  <c:v>70.099999999999994</c:v>
                </c:pt>
                <c:pt idx="12">
                  <c:v>69.7</c:v>
                </c:pt>
                <c:pt idx="13">
                  <c:v>68.5</c:v>
                </c:pt>
                <c:pt idx="14">
                  <c:v>67.8</c:v>
                </c:pt>
                <c:pt idx="15">
                  <c:v>67.400000000000006</c:v>
                </c:pt>
                <c:pt idx="16">
                  <c:v>66.5</c:v>
                </c:pt>
                <c:pt idx="17">
                  <c:v>66</c:v>
                </c:pt>
                <c:pt idx="18">
                  <c:v>62.7</c:v>
                </c:pt>
                <c:pt idx="19">
                  <c:v>62.3</c:v>
                </c:pt>
                <c:pt idx="20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011-4674-B5A6-205D0F68FD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9450880"/>
        <c:axId val="99452416"/>
        <c:axId val="0"/>
      </c:bar3DChart>
      <c:catAx>
        <c:axId val="994508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9452416"/>
        <c:crosses val="autoZero"/>
        <c:auto val="1"/>
        <c:lblAlgn val="ctr"/>
        <c:lblOffset val="100"/>
        <c:noMultiLvlLbl val="0"/>
      </c:catAx>
      <c:valAx>
        <c:axId val="9945241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9450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00CC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solidFill>
                      <a:srgbClr val="0000CC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Лист1!$A$2:$A$22</c:f>
              <c:strCach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гимназия</c:v>
                </c:pt>
                <c:pt idx="18">
                  <c:v>КШИ</c:v>
                </c:pt>
                <c:pt idx="19">
                  <c:v>район</c:v>
                </c:pt>
                <c:pt idx="20">
                  <c:v>край</c:v>
                </c:pt>
              </c:strCache>
            </c:str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74.3</c:v>
                </c:pt>
                <c:pt idx="1">
                  <c:v>71.599999999999994</c:v>
                </c:pt>
                <c:pt idx="2">
                  <c:v>74.5</c:v>
                </c:pt>
                <c:pt idx="3">
                  <c:v>63</c:v>
                </c:pt>
                <c:pt idx="4">
                  <c:v>70.7</c:v>
                </c:pt>
                <c:pt idx="5">
                  <c:v>62.1</c:v>
                </c:pt>
                <c:pt idx="6">
                  <c:v>68.3</c:v>
                </c:pt>
                <c:pt idx="8">
                  <c:v>65.099999999999994</c:v>
                </c:pt>
                <c:pt idx="9">
                  <c:v>75.599999999999994</c:v>
                </c:pt>
                <c:pt idx="10">
                  <c:v>66.900000000000006</c:v>
                </c:pt>
                <c:pt idx="11">
                  <c:v>68.8</c:v>
                </c:pt>
                <c:pt idx="12">
                  <c:v>67.900000000000006</c:v>
                </c:pt>
                <c:pt idx="13">
                  <c:v>61.5</c:v>
                </c:pt>
                <c:pt idx="14">
                  <c:v>57.8</c:v>
                </c:pt>
                <c:pt idx="15">
                  <c:v>77.3</c:v>
                </c:pt>
                <c:pt idx="16">
                  <c:v>72.599999999999994</c:v>
                </c:pt>
                <c:pt idx="17">
                  <c:v>79</c:v>
                </c:pt>
                <c:pt idx="18">
                  <c:v>69.8</c:v>
                </c:pt>
                <c:pt idx="19">
                  <c:v>70</c:v>
                </c:pt>
                <c:pt idx="20">
                  <c:v>73.5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DF-413C-B89E-B7CC2FCE23F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Лист1!$A$2:$A$22</c:f>
              <c:strCach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гимназия</c:v>
                </c:pt>
                <c:pt idx="18">
                  <c:v>КШИ</c:v>
                </c:pt>
                <c:pt idx="19">
                  <c:v>район</c:v>
                </c:pt>
                <c:pt idx="20">
                  <c:v>край</c:v>
                </c:pt>
              </c:strCache>
            </c:strRef>
          </c:cat>
          <c:val>
            <c:numRef>
              <c:f>Лист1!$C$2:$C$22</c:f>
              <c:numCache>
                <c:formatCode>General</c:formatCode>
                <c:ptCount val="21"/>
                <c:pt idx="0">
                  <c:v>74</c:v>
                </c:pt>
                <c:pt idx="1">
                  <c:v>76.2</c:v>
                </c:pt>
                <c:pt idx="2">
                  <c:v>72.599999999999994</c:v>
                </c:pt>
                <c:pt idx="3">
                  <c:v>66</c:v>
                </c:pt>
                <c:pt idx="4">
                  <c:v>70.5</c:v>
                </c:pt>
                <c:pt idx="5">
                  <c:v>70.8</c:v>
                </c:pt>
                <c:pt idx="6">
                  <c:v>62.3</c:v>
                </c:pt>
                <c:pt idx="7">
                  <c:v>66.5</c:v>
                </c:pt>
                <c:pt idx="8">
                  <c:v>67.400000000000006</c:v>
                </c:pt>
                <c:pt idx="9">
                  <c:v>79.8</c:v>
                </c:pt>
                <c:pt idx="10">
                  <c:v>70.099999999999994</c:v>
                </c:pt>
                <c:pt idx="11">
                  <c:v>68.5</c:v>
                </c:pt>
                <c:pt idx="12">
                  <c:v>62.7</c:v>
                </c:pt>
                <c:pt idx="13">
                  <c:v>67.8</c:v>
                </c:pt>
                <c:pt idx="14">
                  <c:v>73</c:v>
                </c:pt>
                <c:pt idx="15">
                  <c:v>57</c:v>
                </c:pt>
                <c:pt idx="16">
                  <c:v>69.7</c:v>
                </c:pt>
                <c:pt idx="17">
                  <c:v>85.1</c:v>
                </c:pt>
                <c:pt idx="18">
                  <c:v>76.3</c:v>
                </c:pt>
                <c:pt idx="19">
                  <c:v>71.7</c:v>
                </c:pt>
                <c:pt idx="20">
                  <c:v>73.599999999999994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DF-413C-B89E-B7CC2FCE23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0950016"/>
        <c:axId val="100951552"/>
        <c:axId val="0"/>
      </c:bar3DChart>
      <c:catAx>
        <c:axId val="100950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0951552"/>
        <c:crosses val="autoZero"/>
        <c:auto val="1"/>
        <c:lblAlgn val="ctr"/>
        <c:lblOffset val="100"/>
        <c:noMultiLvlLbl val="0"/>
      </c:catAx>
      <c:valAx>
        <c:axId val="1009515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095001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0-FD7A-4853-80DE-2C3CC28A55E7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1C7C-48B6-B484-A791D0B96CCE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Лист1!$A$2:$A$22</c:f>
              <c:strCache>
                <c:ptCount val="21"/>
                <c:pt idx="0">
                  <c:v>10</c:v>
                </c:pt>
                <c:pt idx="1">
                  <c:v>9</c:v>
                </c:pt>
                <c:pt idx="2">
                  <c:v>КШИ</c:v>
                </c:pt>
                <c:pt idx="3">
                  <c:v>17</c:v>
                </c:pt>
                <c:pt idx="4">
                  <c:v>1</c:v>
                </c:pt>
                <c:pt idx="5">
                  <c:v>Край</c:v>
                </c:pt>
                <c:pt idx="6">
                  <c:v>2</c:v>
                </c:pt>
                <c:pt idx="7">
                  <c:v>12</c:v>
                </c:pt>
                <c:pt idx="8">
                  <c:v>Район</c:v>
                </c:pt>
                <c:pt idx="9">
                  <c:v>гимназия</c:v>
                </c:pt>
                <c:pt idx="10">
                  <c:v>5</c:v>
                </c:pt>
                <c:pt idx="11">
                  <c:v>3</c:v>
                </c:pt>
                <c:pt idx="12">
                  <c:v>8</c:v>
                </c:pt>
                <c:pt idx="13">
                  <c:v>13</c:v>
                </c:pt>
                <c:pt idx="14">
                  <c:v>15</c:v>
                </c:pt>
                <c:pt idx="15">
                  <c:v>4</c:v>
                </c:pt>
                <c:pt idx="16">
                  <c:v>14</c:v>
                </c:pt>
                <c:pt idx="17">
                  <c:v>6</c:v>
                </c:pt>
                <c:pt idx="18">
                  <c:v>19</c:v>
                </c:pt>
                <c:pt idx="19">
                  <c:v>7</c:v>
                </c:pt>
                <c:pt idx="20">
                  <c:v>18</c:v>
                </c:pt>
              </c:strCache>
            </c:strRef>
          </c:cat>
          <c:val>
            <c:numRef>
              <c:f>Лист1!$B$2:$B$22</c:f>
              <c:numCache>
                <c:formatCode>General</c:formatCode>
                <c:ptCount val="21"/>
                <c:pt idx="0">
                  <c:v>64.3</c:v>
                </c:pt>
                <c:pt idx="1">
                  <c:v>61.4</c:v>
                </c:pt>
                <c:pt idx="2">
                  <c:v>58.6</c:v>
                </c:pt>
                <c:pt idx="3">
                  <c:v>58.1</c:v>
                </c:pt>
                <c:pt idx="4">
                  <c:v>57.8</c:v>
                </c:pt>
                <c:pt idx="5">
                  <c:v>56.9</c:v>
                </c:pt>
                <c:pt idx="6">
                  <c:v>55.7</c:v>
                </c:pt>
                <c:pt idx="7">
                  <c:v>52.3</c:v>
                </c:pt>
                <c:pt idx="8">
                  <c:v>50.9</c:v>
                </c:pt>
                <c:pt idx="9">
                  <c:v>49.9</c:v>
                </c:pt>
                <c:pt idx="10">
                  <c:v>48.7</c:v>
                </c:pt>
                <c:pt idx="11">
                  <c:v>48.2</c:v>
                </c:pt>
                <c:pt idx="12">
                  <c:v>45</c:v>
                </c:pt>
                <c:pt idx="13">
                  <c:v>45</c:v>
                </c:pt>
                <c:pt idx="14">
                  <c:v>44.5</c:v>
                </c:pt>
                <c:pt idx="15">
                  <c:v>42.6</c:v>
                </c:pt>
                <c:pt idx="16">
                  <c:v>41.4</c:v>
                </c:pt>
                <c:pt idx="17">
                  <c:v>39.9</c:v>
                </c:pt>
                <c:pt idx="18">
                  <c:v>32.799999999999997</c:v>
                </c:pt>
                <c:pt idx="19">
                  <c:v>32.700000000000003</c:v>
                </c:pt>
                <c:pt idx="20">
                  <c:v>26.7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7A-4853-80DE-2C3CC28A55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1266560"/>
        <c:axId val="121268096"/>
        <c:axId val="0"/>
      </c:bar3DChart>
      <c:catAx>
        <c:axId val="121266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1268096"/>
        <c:crosses val="autoZero"/>
        <c:auto val="1"/>
        <c:lblAlgn val="ctr"/>
        <c:lblOffset val="100"/>
        <c:noMultiLvlLbl val="0"/>
      </c:catAx>
      <c:valAx>
        <c:axId val="1212680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266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94A748-9CDE-4891-BAF4-483DC793C87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33EE36-1496-465C-803A-47B7E07F0843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r>
            <a:rPr lang="ru-RU" sz="24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Количество участников ГИА-11:                                                                                            </a:t>
          </a:r>
          <a:r>
            <a:rPr lang="ru-RU" sz="2400" b="1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допущены 440 человек, из них </a:t>
          </a:r>
          <a:r>
            <a:rPr lang="ru-RU" sz="2800" b="1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5</a:t>
          </a:r>
          <a:r>
            <a:rPr lang="ru-RU" sz="2400" b="1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 выпускников с ОВЗ</a:t>
          </a:r>
          <a:endParaRPr lang="ru-RU" sz="2400" dirty="0">
            <a:solidFill>
              <a:srgbClr val="003399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B1024829-02F9-496E-A55B-8B6DF0D12E55}" type="parTrans" cxnId="{6C3C1FAE-7455-44C9-8E8A-111D17AE8CC6}">
      <dgm:prSet/>
      <dgm:spPr/>
      <dgm:t>
        <a:bodyPr/>
        <a:lstStyle/>
        <a:p>
          <a:endParaRPr lang="ru-RU"/>
        </a:p>
      </dgm:t>
    </dgm:pt>
    <dgm:pt modelId="{4975230F-34A5-48CE-A26F-8B4329843F13}" type="sibTrans" cxnId="{6C3C1FAE-7455-44C9-8E8A-111D17AE8CC6}">
      <dgm:prSet/>
      <dgm:spPr/>
      <dgm:t>
        <a:bodyPr/>
        <a:lstStyle/>
        <a:p>
          <a:endParaRPr lang="ru-RU"/>
        </a:p>
      </dgm:t>
    </dgm:pt>
    <dgm:pt modelId="{66A49E4B-CCC1-48D1-8BBF-5C6BC321A2BA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r>
            <a:rPr lang="ru-RU" sz="24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Все ППЭ оборудованы системами </a:t>
          </a:r>
          <a:r>
            <a:rPr lang="ru-RU" sz="2400" b="1" dirty="0" err="1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видеотрансляции</a:t>
          </a:r>
          <a:r>
            <a:rPr lang="ru-RU" sz="24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,  источниками бесперебойного электроснабжения, переносными </a:t>
          </a:r>
          <a:r>
            <a:rPr lang="ru-RU" sz="2400" b="1" dirty="0" err="1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металлодетекторами</a:t>
          </a:r>
          <a:endParaRPr lang="ru-RU" sz="2400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7B6ACBA6-6B12-4265-95D5-280CE871BFDC}" type="parTrans" cxnId="{377D2EED-DD37-4424-86C4-377D952D31C7}">
      <dgm:prSet/>
      <dgm:spPr/>
      <dgm:t>
        <a:bodyPr/>
        <a:lstStyle/>
        <a:p>
          <a:endParaRPr lang="ru-RU"/>
        </a:p>
      </dgm:t>
    </dgm:pt>
    <dgm:pt modelId="{A10081A8-0229-4308-BE5A-C9A4B63F2743}" type="sibTrans" cxnId="{377D2EED-DD37-4424-86C4-377D952D31C7}">
      <dgm:prSet/>
      <dgm:spPr/>
      <dgm:t>
        <a:bodyPr/>
        <a:lstStyle/>
        <a:p>
          <a:endParaRPr lang="ru-RU"/>
        </a:p>
      </dgm:t>
    </dgm:pt>
    <dgm:pt modelId="{25EA3CDF-763C-40B0-BDA9-83B8FDC82FEB}">
      <dgm:prSet phldrT="[Текст]"/>
      <dgm:spPr>
        <a:solidFill>
          <a:srgbClr val="264478"/>
        </a:solidFill>
      </dgm:spPr>
      <dgm:t>
        <a:bodyPr/>
        <a:lstStyle/>
        <a:p>
          <a:endParaRPr lang="ru-RU" dirty="0"/>
        </a:p>
      </dgm:t>
    </dgm:pt>
    <dgm:pt modelId="{889446B0-E5A0-4C81-A30C-0522B195003A}" type="parTrans" cxnId="{DBBC8A97-27B7-4532-8A86-A53816700BFF}">
      <dgm:prSet/>
      <dgm:spPr/>
      <dgm:t>
        <a:bodyPr/>
        <a:lstStyle/>
        <a:p>
          <a:endParaRPr lang="ru-RU"/>
        </a:p>
      </dgm:t>
    </dgm:pt>
    <dgm:pt modelId="{F33CF535-AF41-40E7-8E90-EE37C301CB86}" type="sibTrans" cxnId="{DBBC8A97-27B7-4532-8A86-A53816700BFF}">
      <dgm:prSet/>
      <dgm:spPr/>
      <dgm:t>
        <a:bodyPr/>
        <a:lstStyle/>
        <a:p>
          <a:endParaRPr lang="ru-RU"/>
        </a:p>
      </dgm:t>
    </dgm:pt>
    <dgm:pt modelId="{15315684-C047-4A22-B0B8-1E75F8243531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r>
            <a:rPr lang="ru-RU" sz="24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Подвоз выпускников и организаторов в ППЭ осуществляли  </a:t>
          </a:r>
          <a:r>
            <a:rPr lang="ru-RU" sz="28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23</a:t>
          </a:r>
          <a:r>
            <a:rPr lang="ru-RU" sz="24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 транспортные единицы</a:t>
          </a:r>
          <a:endParaRPr lang="ru-RU" sz="2400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5008EEF4-3ADB-40FD-93B3-852D6850AA1A}" type="parTrans" cxnId="{FB171DEA-1532-4516-9FFC-3AE2207605D8}">
      <dgm:prSet/>
      <dgm:spPr/>
      <dgm:t>
        <a:bodyPr/>
        <a:lstStyle/>
        <a:p>
          <a:endParaRPr lang="ru-RU"/>
        </a:p>
      </dgm:t>
    </dgm:pt>
    <dgm:pt modelId="{D97EF63A-C8B6-47F6-B70F-463A3F369814}" type="sibTrans" cxnId="{FB171DEA-1532-4516-9FFC-3AE2207605D8}">
      <dgm:prSet/>
      <dgm:spPr/>
      <dgm:t>
        <a:bodyPr/>
        <a:lstStyle/>
        <a:p>
          <a:endParaRPr lang="ru-RU"/>
        </a:p>
      </dgm:t>
    </dgm:pt>
    <dgm:pt modelId="{8CAB25EE-B11E-47DB-BDDC-187D1EEFA17A}">
      <dgm:prSet phldrT="[Текст]" custT="1"/>
      <dgm:spPr>
        <a:solidFill>
          <a:srgbClr val="264478"/>
        </a:solidFill>
      </dgm:spPr>
      <dgm:t>
        <a:bodyPr/>
        <a:lstStyle/>
        <a:p>
          <a:endParaRPr lang="ru-RU" sz="1400" b="1" dirty="0"/>
        </a:p>
      </dgm:t>
    </dgm:pt>
    <dgm:pt modelId="{6A1CBA28-23FB-43D9-8083-853C3ED9ADE4}" type="sibTrans" cxnId="{9CB6A3A8-1938-4FAB-8296-FA9502CD1194}">
      <dgm:prSet/>
      <dgm:spPr/>
      <dgm:t>
        <a:bodyPr/>
        <a:lstStyle/>
        <a:p>
          <a:endParaRPr lang="ru-RU"/>
        </a:p>
      </dgm:t>
    </dgm:pt>
    <dgm:pt modelId="{C20A4870-DCDB-4530-BC90-6C9BA3FCA46E}" type="parTrans" cxnId="{9CB6A3A8-1938-4FAB-8296-FA9502CD1194}">
      <dgm:prSet/>
      <dgm:spPr/>
      <dgm:t>
        <a:bodyPr/>
        <a:lstStyle/>
        <a:p>
          <a:endParaRPr lang="ru-RU"/>
        </a:p>
      </dgm:t>
    </dgm:pt>
    <dgm:pt modelId="{7A81E523-8D1D-46FA-BA60-6BB141CB5BFB}">
      <dgm:prSet/>
      <dgm:spPr>
        <a:solidFill>
          <a:srgbClr val="264478"/>
        </a:solidFill>
      </dgm:spPr>
      <dgm:t>
        <a:bodyPr/>
        <a:lstStyle/>
        <a:p>
          <a:endParaRPr lang="ru-RU" dirty="0"/>
        </a:p>
      </dgm:t>
    </dgm:pt>
    <dgm:pt modelId="{1E91D45F-0CC6-4646-806C-F29ECE7E0D53}" type="sibTrans" cxnId="{5012A6CA-7182-4EDA-8981-02ABF5ED3BC3}">
      <dgm:prSet/>
      <dgm:spPr/>
      <dgm:t>
        <a:bodyPr/>
        <a:lstStyle/>
        <a:p>
          <a:endParaRPr lang="ru-RU"/>
        </a:p>
      </dgm:t>
    </dgm:pt>
    <dgm:pt modelId="{CA006F82-2C2C-4867-BD97-C2E02665A91F}" type="parTrans" cxnId="{5012A6CA-7182-4EDA-8981-02ABF5ED3BC3}">
      <dgm:prSet/>
      <dgm:spPr/>
      <dgm:t>
        <a:bodyPr/>
        <a:lstStyle/>
        <a:p>
          <a:endParaRPr lang="ru-RU"/>
        </a:p>
      </dgm:t>
    </dgm:pt>
    <dgm:pt modelId="{5409D6F3-4FC3-4EF6-8DB8-56E51915A4E5}">
      <dgm:prSet custT="1"/>
      <dgm:spPr>
        <a:ln>
          <a:solidFill>
            <a:srgbClr val="000099"/>
          </a:solidFill>
        </a:ln>
      </dgm:spPr>
      <dgm:t>
        <a:bodyPr/>
        <a:lstStyle/>
        <a:p>
          <a:r>
            <a:rPr lang="ru-RU" sz="24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В период итоговой аттестации работали 3 ППЭ:                     </a:t>
          </a:r>
          <a:r>
            <a:rPr lang="ru-RU" sz="2400" b="1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СОШ № </a:t>
          </a:r>
          <a:r>
            <a:rPr lang="ru-RU" sz="2800" b="1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1</a:t>
          </a:r>
          <a:r>
            <a:rPr lang="ru-RU" sz="2400" b="1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, № </a:t>
          </a:r>
          <a:r>
            <a:rPr lang="ru-RU" sz="2800" b="1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3</a:t>
          </a:r>
          <a:r>
            <a:rPr lang="ru-RU" sz="2400" b="1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, № </a:t>
          </a:r>
          <a:r>
            <a:rPr lang="ru-RU" sz="2800" b="1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5 (</a:t>
          </a:r>
          <a:r>
            <a:rPr lang="ru-RU" sz="2400" b="1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с соблюдением санитарно-эпидемиологических требований) </a:t>
          </a:r>
          <a:endParaRPr lang="ru-RU" sz="2400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59C6D0C5-4DCF-4B02-8F3C-6859225668D6}" type="parTrans" cxnId="{4CB3B6C9-E37B-41E6-B411-42C96593465F}">
      <dgm:prSet/>
      <dgm:spPr/>
      <dgm:t>
        <a:bodyPr/>
        <a:lstStyle/>
        <a:p>
          <a:endParaRPr lang="ru-RU"/>
        </a:p>
      </dgm:t>
    </dgm:pt>
    <dgm:pt modelId="{D54E13D2-CDEE-4371-83C2-C507D1DAC863}" type="sibTrans" cxnId="{4CB3B6C9-E37B-41E6-B411-42C96593465F}">
      <dgm:prSet/>
      <dgm:spPr/>
      <dgm:t>
        <a:bodyPr/>
        <a:lstStyle/>
        <a:p>
          <a:endParaRPr lang="ru-RU"/>
        </a:p>
      </dgm:t>
    </dgm:pt>
    <dgm:pt modelId="{78448926-CE77-4597-8ACF-D24DE13F7FE9}">
      <dgm:prSet phldrT="[Текст]"/>
      <dgm:spPr>
        <a:solidFill>
          <a:srgbClr val="264478"/>
        </a:solidFill>
      </dgm:spPr>
      <dgm:t>
        <a:bodyPr/>
        <a:lstStyle/>
        <a:p>
          <a:endParaRPr lang="ru-RU" dirty="0"/>
        </a:p>
      </dgm:t>
    </dgm:pt>
    <dgm:pt modelId="{2F113682-CF5B-4804-8B54-863C8689FFA0}" type="sibTrans" cxnId="{2D7170E4-E243-454A-A64A-38D3F214E260}">
      <dgm:prSet/>
      <dgm:spPr/>
      <dgm:t>
        <a:bodyPr/>
        <a:lstStyle/>
        <a:p>
          <a:endParaRPr lang="ru-RU"/>
        </a:p>
      </dgm:t>
    </dgm:pt>
    <dgm:pt modelId="{8DF9DEF0-4FD8-4A74-B393-AEDF562E3623}" type="parTrans" cxnId="{2D7170E4-E243-454A-A64A-38D3F214E260}">
      <dgm:prSet/>
      <dgm:spPr/>
      <dgm:t>
        <a:bodyPr/>
        <a:lstStyle/>
        <a:p>
          <a:endParaRPr lang="ru-RU"/>
        </a:p>
      </dgm:t>
    </dgm:pt>
    <dgm:pt modelId="{5E9AEAED-5498-4835-B1E9-6AF889CD7215}" type="pres">
      <dgm:prSet presAssocID="{ED94A748-9CDE-4891-BAF4-483DC793C87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7FB6F5-8E5A-44E4-9AEC-D97556E9E5E9}" type="pres">
      <dgm:prSet presAssocID="{8CAB25EE-B11E-47DB-BDDC-187D1EEFA17A}" presName="composite" presStyleCnt="0"/>
      <dgm:spPr/>
    </dgm:pt>
    <dgm:pt modelId="{A2F6A917-C17C-46BF-9AEF-36FFA2DB39A4}" type="pres">
      <dgm:prSet presAssocID="{8CAB25EE-B11E-47DB-BDDC-187D1EEFA17A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7476D-8BA3-4745-ADED-4558110E2D69}" type="pres">
      <dgm:prSet presAssocID="{8CAB25EE-B11E-47DB-BDDC-187D1EEFA17A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8FDE7F-81DF-465B-862D-597CB2319681}" type="pres">
      <dgm:prSet presAssocID="{6A1CBA28-23FB-43D9-8083-853C3ED9ADE4}" presName="sp" presStyleCnt="0"/>
      <dgm:spPr/>
    </dgm:pt>
    <dgm:pt modelId="{98880731-0A96-4514-90A0-843929839DE0}" type="pres">
      <dgm:prSet presAssocID="{7A81E523-8D1D-46FA-BA60-6BB141CB5BFB}" presName="composite" presStyleCnt="0"/>
      <dgm:spPr/>
    </dgm:pt>
    <dgm:pt modelId="{8D2C35C8-CFE2-4961-AAEF-729BFC42B8F7}" type="pres">
      <dgm:prSet presAssocID="{7A81E523-8D1D-46FA-BA60-6BB141CB5BFB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14E4E4-08C3-49C4-8C41-12D1A68B603C}" type="pres">
      <dgm:prSet presAssocID="{7A81E523-8D1D-46FA-BA60-6BB141CB5BFB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6DF91-8FCA-49CA-A9F6-2420657B7BE8}" type="pres">
      <dgm:prSet presAssocID="{1E91D45F-0CC6-4646-806C-F29ECE7E0D53}" presName="sp" presStyleCnt="0"/>
      <dgm:spPr/>
    </dgm:pt>
    <dgm:pt modelId="{72D5313D-4185-4B74-8F04-A74EA6BD31B8}" type="pres">
      <dgm:prSet presAssocID="{78448926-CE77-4597-8ACF-D24DE13F7FE9}" presName="composite" presStyleCnt="0"/>
      <dgm:spPr/>
    </dgm:pt>
    <dgm:pt modelId="{A9F40B13-303B-4654-AA94-DDFD2FE47796}" type="pres">
      <dgm:prSet presAssocID="{78448926-CE77-4597-8ACF-D24DE13F7FE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18C8C-B811-4EF1-A137-172516FD8865}" type="pres">
      <dgm:prSet presAssocID="{78448926-CE77-4597-8ACF-D24DE13F7FE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29C5EE-C4D8-4093-A926-7238151F8443}" type="pres">
      <dgm:prSet presAssocID="{2F113682-CF5B-4804-8B54-863C8689FFA0}" presName="sp" presStyleCnt="0"/>
      <dgm:spPr/>
    </dgm:pt>
    <dgm:pt modelId="{883E29FD-E875-47D5-AEAD-E45C109AB80B}" type="pres">
      <dgm:prSet presAssocID="{25EA3CDF-763C-40B0-BDA9-83B8FDC82FEB}" presName="composite" presStyleCnt="0"/>
      <dgm:spPr/>
    </dgm:pt>
    <dgm:pt modelId="{1E1AC7B8-1D18-48E4-A831-6B02F2A482D8}" type="pres">
      <dgm:prSet presAssocID="{25EA3CDF-763C-40B0-BDA9-83B8FDC82FEB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50E45-C124-4F93-BBBE-3F83116CA2D4}" type="pres">
      <dgm:prSet presAssocID="{25EA3CDF-763C-40B0-BDA9-83B8FDC82FEB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F8A4BA-ACC1-4C90-9071-A5D90BDF132F}" type="presOf" srcId="{7A81E523-8D1D-46FA-BA60-6BB141CB5BFB}" destId="{8D2C35C8-CFE2-4961-AAEF-729BFC42B8F7}" srcOrd="0" destOrd="0" presId="urn:microsoft.com/office/officeart/2005/8/layout/chevron2"/>
    <dgm:cxn modelId="{6C3C1FAE-7455-44C9-8E8A-111D17AE8CC6}" srcId="{8CAB25EE-B11E-47DB-BDDC-187D1EEFA17A}" destId="{6633EE36-1496-465C-803A-47B7E07F0843}" srcOrd="0" destOrd="0" parTransId="{B1024829-02F9-496E-A55B-8B6DF0D12E55}" sibTransId="{4975230F-34A5-48CE-A26F-8B4329843F13}"/>
    <dgm:cxn modelId="{AAF0976A-FE90-4CFA-BF50-FF537A18E1DA}" type="presOf" srcId="{5409D6F3-4FC3-4EF6-8DB8-56E51915A4E5}" destId="{8B14E4E4-08C3-49C4-8C41-12D1A68B603C}" srcOrd="0" destOrd="0" presId="urn:microsoft.com/office/officeart/2005/8/layout/chevron2"/>
    <dgm:cxn modelId="{2D7170E4-E243-454A-A64A-38D3F214E260}" srcId="{ED94A748-9CDE-4891-BAF4-483DC793C87C}" destId="{78448926-CE77-4597-8ACF-D24DE13F7FE9}" srcOrd="2" destOrd="0" parTransId="{8DF9DEF0-4FD8-4A74-B393-AEDF562E3623}" sibTransId="{2F113682-CF5B-4804-8B54-863C8689FFA0}"/>
    <dgm:cxn modelId="{9CB6A3A8-1938-4FAB-8296-FA9502CD1194}" srcId="{ED94A748-9CDE-4891-BAF4-483DC793C87C}" destId="{8CAB25EE-B11E-47DB-BDDC-187D1EEFA17A}" srcOrd="0" destOrd="0" parTransId="{C20A4870-DCDB-4530-BC90-6C9BA3FCA46E}" sibTransId="{6A1CBA28-23FB-43D9-8083-853C3ED9ADE4}"/>
    <dgm:cxn modelId="{C9434A7B-A134-498B-B648-C7B6B53ADD9F}" type="presOf" srcId="{ED94A748-9CDE-4891-BAF4-483DC793C87C}" destId="{5E9AEAED-5498-4835-B1E9-6AF889CD7215}" srcOrd="0" destOrd="0" presId="urn:microsoft.com/office/officeart/2005/8/layout/chevron2"/>
    <dgm:cxn modelId="{FB171DEA-1532-4516-9FFC-3AE2207605D8}" srcId="{25EA3CDF-763C-40B0-BDA9-83B8FDC82FEB}" destId="{15315684-C047-4A22-B0B8-1E75F8243531}" srcOrd="0" destOrd="0" parTransId="{5008EEF4-3ADB-40FD-93B3-852D6850AA1A}" sibTransId="{D97EF63A-C8B6-47F6-B70F-463A3F369814}"/>
    <dgm:cxn modelId="{C2E34752-2E36-4252-85EC-3963A56F1A13}" type="presOf" srcId="{25EA3CDF-763C-40B0-BDA9-83B8FDC82FEB}" destId="{1E1AC7B8-1D18-48E4-A831-6B02F2A482D8}" srcOrd="0" destOrd="0" presId="urn:microsoft.com/office/officeart/2005/8/layout/chevron2"/>
    <dgm:cxn modelId="{3AC54769-782D-4820-BD84-24FC2F0F324D}" type="presOf" srcId="{66A49E4B-CCC1-48D1-8BBF-5C6BC321A2BA}" destId="{87C18C8C-B811-4EF1-A137-172516FD8865}" srcOrd="0" destOrd="0" presId="urn:microsoft.com/office/officeart/2005/8/layout/chevron2"/>
    <dgm:cxn modelId="{21C1577D-BBB8-4721-A234-1EA6D1A6A7A9}" type="presOf" srcId="{78448926-CE77-4597-8ACF-D24DE13F7FE9}" destId="{A9F40B13-303B-4654-AA94-DDFD2FE47796}" srcOrd="0" destOrd="0" presId="urn:microsoft.com/office/officeart/2005/8/layout/chevron2"/>
    <dgm:cxn modelId="{4CB3B6C9-E37B-41E6-B411-42C96593465F}" srcId="{7A81E523-8D1D-46FA-BA60-6BB141CB5BFB}" destId="{5409D6F3-4FC3-4EF6-8DB8-56E51915A4E5}" srcOrd="0" destOrd="0" parTransId="{59C6D0C5-4DCF-4B02-8F3C-6859225668D6}" sibTransId="{D54E13D2-CDEE-4371-83C2-C507D1DAC863}"/>
    <dgm:cxn modelId="{5012A6CA-7182-4EDA-8981-02ABF5ED3BC3}" srcId="{ED94A748-9CDE-4891-BAF4-483DC793C87C}" destId="{7A81E523-8D1D-46FA-BA60-6BB141CB5BFB}" srcOrd="1" destOrd="0" parTransId="{CA006F82-2C2C-4867-BD97-C2E02665A91F}" sibTransId="{1E91D45F-0CC6-4646-806C-F29ECE7E0D53}"/>
    <dgm:cxn modelId="{377D2EED-DD37-4424-86C4-377D952D31C7}" srcId="{78448926-CE77-4597-8ACF-D24DE13F7FE9}" destId="{66A49E4B-CCC1-48D1-8BBF-5C6BC321A2BA}" srcOrd="0" destOrd="0" parTransId="{7B6ACBA6-6B12-4265-95D5-280CE871BFDC}" sibTransId="{A10081A8-0229-4308-BE5A-C9A4B63F2743}"/>
    <dgm:cxn modelId="{634F6F57-2006-416E-86CD-B25371004AF1}" type="presOf" srcId="{8CAB25EE-B11E-47DB-BDDC-187D1EEFA17A}" destId="{A2F6A917-C17C-46BF-9AEF-36FFA2DB39A4}" srcOrd="0" destOrd="0" presId="urn:microsoft.com/office/officeart/2005/8/layout/chevron2"/>
    <dgm:cxn modelId="{DBBC8A97-27B7-4532-8A86-A53816700BFF}" srcId="{ED94A748-9CDE-4891-BAF4-483DC793C87C}" destId="{25EA3CDF-763C-40B0-BDA9-83B8FDC82FEB}" srcOrd="3" destOrd="0" parTransId="{889446B0-E5A0-4C81-A30C-0522B195003A}" sibTransId="{F33CF535-AF41-40E7-8E90-EE37C301CB86}"/>
    <dgm:cxn modelId="{39BCA343-6644-4435-BC82-89C30B9D9542}" type="presOf" srcId="{15315684-C047-4A22-B0B8-1E75F8243531}" destId="{DBC50E45-C124-4F93-BBBE-3F83116CA2D4}" srcOrd="0" destOrd="0" presId="urn:microsoft.com/office/officeart/2005/8/layout/chevron2"/>
    <dgm:cxn modelId="{5BBE9403-5C10-4DB3-9F9C-6004456295B4}" type="presOf" srcId="{6633EE36-1496-465C-803A-47B7E07F0843}" destId="{1B67476D-8BA3-4745-ADED-4558110E2D69}" srcOrd="0" destOrd="0" presId="urn:microsoft.com/office/officeart/2005/8/layout/chevron2"/>
    <dgm:cxn modelId="{DF860FE4-93F4-4A25-B8EC-BA0D9788FA25}" type="presParOf" srcId="{5E9AEAED-5498-4835-B1E9-6AF889CD7215}" destId="{1C7FB6F5-8E5A-44E4-9AEC-D97556E9E5E9}" srcOrd="0" destOrd="0" presId="urn:microsoft.com/office/officeart/2005/8/layout/chevron2"/>
    <dgm:cxn modelId="{BC3C78B9-8716-40FF-9DA7-725E1A145C2E}" type="presParOf" srcId="{1C7FB6F5-8E5A-44E4-9AEC-D97556E9E5E9}" destId="{A2F6A917-C17C-46BF-9AEF-36FFA2DB39A4}" srcOrd="0" destOrd="0" presId="urn:microsoft.com/office/officeart/2005/8/layout/chevron2"/>
    <dgm:cxn modelId="{152DBA7B-7BB0-4D85-A2A7-B7DCC1A71341}" type="presParOf" srcId="{1C7FB6F5-8E5A-44E4-9AEC-D97556E9E5E9}" destId="{1B67476D-8BA3-4745-ADED-4558110E2D69}" srcOrd="1" destOrd="0" presId="urn:microsoft.com/office/officeart/2005/8/layout/chevron2"/>
    <dgm:cxn modelId="{077F96F3-7BC6-4422-8521-D034F859924A}" type="presParOf" srcId="{5E9AEAED-5498-4835-B1E9-6AF889CD7215}" destId="{E48FDE7F-81DF-465B-862D-597CB2319681}" srcOrd="1" destOrd="0" presId="urn:microsoft.com/office/officeart/2005/8/layout/chevron2"/>
    <dgm:cxn modelId="{F9679785-48CC-4F31-8B27-22FD1145DDCC}" type="presParOf" srcId="{5E9AEAED-5498-4835-B1E9-6AF889CD7215}" destId="{98880731-0A96-4514-90A0-843929839DE0}" srcOrd="2" destOrd="0" presId="urn:microsoft.com/office/officeart/2005/8/layout/chevron2"/>
    <dgm:cxn modelId="{0D5F9DDF-229E-4BF0-B4D4-768C8D3B3680}" type="presParOf" srcId="{98880731-0A96-4514-90A0-843929839DE0}" destId="{8D2C35C8-CFE2-4961-AAEF-729BFC42B8F7}" srcOrd="0" destOrd="0" presId="urn:microsoft.com/office/officeart/2005/8/layout/chevron2"/>
    <dgm:cxn modelId="{153BDBF1-5B02-4FD3-9255-AFC99F811A06}" type="presParOf" srcId="{98880731-0A96-4514-90A0-843929839DE0}" destId="{8B14E4E4-08C3-49C4-8C41-12D1A68B603C}" srcOrd="1" destOrd="0" presId="urn:microsoft.com/office/officeart/2005/8/layout/chevron2"/>
    <dgm:cxn modelId="{6FD56888-FADA-4BD6-A5A8-28B732D808A5}" type="presParOf" srcId="{5E9AEAED-5498-4835-B1E9-6AF889CD7215}" destId="{7446DF91-8FCA-49CA-A9F6-2420657B7BE8}" srcOrd="3" destOrd="0" presId="urn:microsoft.com/office/officeart/2005/8/layout/chevron2"/>
    <dgm:cxn modelId="{8DB0EB60-E13F-4170-B0FC-DB94BEE5A41C}" type="presParOf" srcId="{5E9AEAED-5498-4835-B1E9-6AF889CD7215}" destId="{72D5313D-4185-4B74-8F04-A74EA6BD31B8}" srcOrd="4" destOrd="0" presId="urn:microsoft.com/office/officeart/2005/8/layout/chevron2"/>
    <dgm:cxn modelId="{1B8264F5-DC99-4AD0-83F2-A393FD2985DC}" type="presParOf" srcId="{72D5313D-4185-4B74-8F04-A74EA6BD31B8}" destId="{A9F40B13-303B-4654-AA94-DDFD2FE47796}" srcOrd="0" destOrd="0" presId="urn:microsoft.com/office/officeart/2005/8/layout/chevron2"/>
    <dgm:cxn modelId="{9BFFEC97-089B-451B-9DDE-C7AE0034A161}" type="presParOf" srcId="{72D5313D-4185-4B74-8F04-A74EA6BD31B8}" destId="{87C18C8C-B811-4EF1-A137-172516FD8865}" srcOrd="1" destOrd="0" presId="urn:microsoft.com/office/officeart/2005/8/layout/chevron2"/>
    <dgm:cxn modelId="{40B87BE4-E1E0-449F-AC18-C8242D27D3E3}" type="presParOf" srcId="{5E9AEAED-5498-4835-B1E9-6AF889CD7215}" destId="{8329C5EE-C4D8-4093-A926-7238151F8443}" srcOrd="5" destOrd="0" presId="urn:microsoft.com/office/officeart/2005/8/layout/chevron2"/>
    <dgm:cxn modelId="{DB023523-A378-4321-A1D3-97EAD6BAC534}" type="presParOf" srcId="{5E9AEAED-5498-4835-B1E9-6AF889CD7215}" destId="{883E29FD-E875-47D5-AEAD-E45C109AB80B}" srcOrd="6" destOrd="0" presId="urn:microsoft.com/office/officeart/2005/8/layout/chevron2"/>
    <dgm:cxn modelId="{C735C544-F947-42C1-9967-78335DFD69BA}" type="presParOf" srcId="{883E29FD-E875-47D5-AEAD-E45C109AB80B}" destId="{1E1AC7B8-1D18-48E4-A831-6B02F2A482D8}" srcOrd="0" destOrd="0" presId="urn:microsoft.com/office/officeart/2005/8/layout/chevron2"/>
    <dgm:cxn modelId="{E3053A75-779D-4EAB-882D-906C3E361F93}" type="presParOf" srcId="{883E29FD-E875-47D5-AEAD-E45C109AB80B}" destId="{DBC50E45-C124-4F93-BBBE-3F83116CA2D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94A748-9CDE-4891-BAF4-483DC793C87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633EE36-1496-465C-803A-47B7E07F0843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>
              <a:solidFill>
                <a:srgbClr val="003399"/>
              </a:solidFill>
              <a:latin typeface="Cambria" pitchFamily="18" charset="0"/>
              <a:cs typeface="Times New Roman" pitchFamily="18" charset="0"/>
            </a:rPr>
            <a:t> </a:t>
          </a:r>
          <a:r>
            <a:rPr lang="en-US" sz="28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9 </a:t>
          </a:r>
          <a:r>
            <a:rPr lang="ru-RU" sz="28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руководителей ППЭ и  их помощников</a:t>
          </a:r>
          <a:endParaRPr lang="ru-RU" sz="2800" dirty="0" smtClean="0">
            <a:latin typeface="Times New Roman" pitchFamily="18" charset="0"/>
            <a:cs typeface="Times New Roman" pitchFamily="18" charset="0"/>
          </a:endParaRPr>
        </a:p>
        <a:p>
          <a:pPr marL="285750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i="1" dirty="0">
            <a:solidFill>
              <a:srgbClr val="264478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B1024829-02F9-496E-A55B-8B6DF0D12E55}" type="parTrans" cxnId="{6C3C1FAE-7455-44C9-8E8A-111D17AE8CC6}">
      <dgm:prSet/>
      <dgm:spPr/>
      <dgm:t>
        <a:bodyPr/>
        <a:lstStyle/>
        <a:p>
          <a:endParaRPr lang="ru-RU"/>
        </a:p>
      </dgm:t>
    </dgm:pt>
    <dgm:pt modelId="{4975230F-34A5-48CE-A26F-8B4329843F13}" type="sibTrans" cxnId="{6C3C1FAE-7455-44C9-8E8A-111D17AE8CC6}">
      <dgm:prSet/>
      <dgm:spPr/>
      <dgm:t>
        <a:bodyPr/>
        <a:lstStyle/>
        <a:p>
          <a:endParaRPr lang="ru-RU"/>
        </a:p>
      </dgm:t>
    </dgm:pt>
    <dgm:pt modelId="{66A49E4B-CCC1-48D1-8BBF-5C6BC321A2BA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>
              <a:solidFill>
                <a:srgbClr val="003399"/>
              </a:solidFill>
              <a:latin typeface="Cambria" pitchFamily="18" charset="0"/>
              <a:cs typeface="Times New Roman" pitchFamily="18" charset="0"/>
            </a:rPr>
            <a:t> </a:t>
          </a:r>
          <a:r>
            <a:rPr lang="ru-RU" sz="28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10 членов ГЭК</a:t>
          </a:r>
          <a:endParaRPr lang="ru-RU" sz="2800" dirty="0" smtClean="0">
            <a:latin typeface="Times New Roman" pitchFamily="18" charset="0"/>
            <a:cs typeface="Times New Roman" pitchFamily="18" charset="0"/>
          </a:endParaRPr>
        </a:p>
        <a:p>
          <a:pPr marL="285750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dirty="0"/>
        </a:p>
      </dgm:t>
    </dgm:pt>
    <dgm:pt modelId="{7B6ACBA6-6B12-4265-95D5-280CE871BFDC}" type="parTrans" cxnId="{377D2EED-DD37-4424-86C4-377D952D31C7}">
      <dgm:prSet/>
      <dgm:spPr/>
      <dgm:t>
        <a:bodyPr/>
        <a:lstStyle/>
        <a:p>
          <a:endParaRPr lang="ru-RU"/>
        </a:p>
      </dgm:t>
    </dgm:pt>
    <dgm:pt modelId="{A10081A8-0229-4308-BE5A-C9A4B63F2743}" type="sibTrans" cxnId="{377D2EED-DD37-4424-86C4-377D952D31C7}">
      <dgm:prSet/>
      <dgm:spPr/>
      <dgm:t>
        <a:bodyPr/>
        <a:lstStyle/>
        <a:p>
          <a:endParaRPr lang="ru-RU"/>
        </a:p>
      </dgm:t>
    </dgm:pt>
    <dgm:pt modelId="{25EA3CDF-763C-40B0-BDA9-83B8FDC82FEB}">
      <dgm:prSet phldrT="[Текст]"/>
      <dgm:spPr>
        <a:solidFill>
          <a:srgbClr val="264478"/>
        </a:solidFill>
      </dgm:spPr>
      <dgm:t>
        <a:bodyPr/>
        <a:lstStyle/>
        <a:p>
          <a:endParaRPr lang="ru-RU" dirty="0"/>
        </a:p>
      </dgm:t>
    </dgm:pt>
    <dgm:pt modelId="{889446B0-E5A0-4C81-A30C-0522B195003A}" type="parTrans" cxnId="{DBBC8A97-27B7-4532-8A86-A53816700BFF}">
      <dgm:prSet/>
      <dgm:spPr/>
      <dgm:t>
        <a:bodyPr/>
        <a:lstStyle/>
        <a:p>
          <a:endParaRPr lang="ru-RU"/>
        </a:p>
      </dgm:t>
    </dgm:pt>
    <dgm:pt modelId="{F33CF535-AF41-40E7-8E90-EE37C301CB86}" type="sibTrans" cxnId="{DBBC8A97-27B7-4532-8A86-A53816700BFF}">
      <dgm:prSet/>
      <dgm:spPr/>
      <dgm:t>
        <a:bodyPr/>
        <a:lstStyle/>
        <a:p>
          <a:endParaRPr lang="ru-RU"/>
        </a:p>
      </dgm:t>
    </dgm:pt>
    <dgm:pt modelId="{15315684-C047-4A22-B0B8-1E75F8243531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>
              <a:solidFill>
                <a:srgbClr val="003399"/>
              </a:solidFill>
              <a:latin typeface="Cambria" pitchFamily="18" charset="0"/>
              <a:cs typeface="Times New Roman" pitchFamily="18" charset="0"/>
            </a:rPr>
            <a:t> </a:t>
          </a:r>
          <a:r>
            <a:rPr lang="ru-RU" sz="28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256 организаторов </a:t>
          </a:r>
          <a:endParaRPr lang="ru-RU" sz="2800" dirty="0" smtClean="0">
            <a:latin typeface="Times New Roman" pitchFamily="18" charset="0"/>
            <a:cs typeface="Times New Roman" pitchFamily="18" charset="0"/>
          </a:endParaRPr>
        </a:p>
        <a:p>
          <a:pPr marL="285750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dirty="0"/>
        </a:p>
      </dgm:t>
    </dgm:pt>
    <dgm:pt modelId="{5008EEF4-3ADB-40FD-93B3-852D6850AA1A}" type="parTrans" cxnId="{FB171DEA-1532-4516-9FFC-3AE2207605D8}">
      <dgm:prSet/>
      <dgm:spPr/>
      <dgm:t>
        <a:bodyPr/>
        <a:lstStyle/>
        <a:p>
          <a:endParaRPr lang="ru-RU"/>
        </a:p>
      </dgm:t>
    </dgm:pt>
    <dgm:pt modelId="{D97EF63A-C8B6-47F6-B70F-463A3F369814}" type="sibTrans" cxnId="{FB171DEA-1532-4516-9FFC-3AE2207605D8}">
      <dgm:prSet/>
      <dgm:spPr/>
      <dgm:t>
        <a:bodyPr/>
        <a:lstStyle/>
        <a:p>
          <a:endParaRPr lang="ru-RU"/>
        </a:p>
      </dgm:t>
    </dgm:pt>
    <dgm:pt modelId="{8CAB25EE-B11E-47DB-BDDC-187D1EEFA17A}">
      <dgm:prSet phldrT="[Текст]" custT="1"/>
      <dgm:spPr>
        <a:solidFill>
          <a:srgbClr val="264478"/>
        </a:solidFill>
      </dgm:spPr>
      <dgm:t>
        <a:bodyPr/>
        <a:lstStyle/>
        <a:p>
          <a:endParaRPr lang="ru-RU" sz="1400" b="1" dirty="0"/>
        </a:p>
      </dgm:t>
    </dgm:pt>
    <dgm:pt modelId="{6A1CBA28-23FB-43D9-8083-853C3ED9ADE4}" type="sibTrans" cxnId="{9CB6A3A8-1938-4FAB-8296-FA9502CD1194}">
      <dgm:prSet/>
      <dgm:spPr/>
      <dgm:t>
        <a:bodyPr/>
        <a:lstStyle/>
        <a:p>
          <a:endParaRPr lang="ru-RU"/>
        </a:p>
      </dgm:t>
    </dgm:pt>
    <dgm:pt modelId="{C20A4870-DCDB-4530-BC90-6C9BA3FCA46E}" type="parTrans" cxnId="{9CB6A3A8-1938-4FAB-8296-FA9502CD1194}">
      <dgm:prSet/>
      <dgm:spPr/>
      <dgm:t>
        <a:bodyPr/>
        <a:lstStyle/>
        <a:p>
          <a:endParaRPr lang="ru-RU"/>
        </a:p>
      </dgm:t>
    </dgm:pt>
    <dgm:pt modelId="{7A81E523-8D1D-46FA-BA60-6BB141CB5BFB}">
      <dgm:prSet/>
      <dgm:spPr>
        <a:solidFill>
          <a:srgbClr val="264478"/>
        </a:solidFill>
      </dgm:spPr>
      <dgm:t>
        <a:bodyPr/>
        <a:lstStyle/>
        <a:p>
          <a:endParaRPr lang="ru-RU" dirty="0"/>
        </a:p>
      </dgm:t>
    </dgm:pt>
    <dgm:pt modelId="{1E91D45F-0CC6-4646-806C-F29ECE7E0D53}" type="sibTrans" cxnId="{5012A6CA-7182-4EDA-8981-02ABF5ED3BC3}">
      <dgm:prSet/>
      <dgm:spPr/>
      <dgm:t>
        <a:bodyPr/>
        <a:lstStyle/>
        <a:p>
          <a:endParaRPr lang="ru-RU"/>
        </a:p>
      </dgm:t>
    </dgm:pt>
    <dgm:pt modelId="{CA006F82-2C2C-4867-BD97-C2E02665A91F}" type="parTrans" cxnId="{5012A6CA-7182-4EDA-8981-02ABF5ED3BC3}">
      <dgm:prSet/>
      <dgm:spPr/>
      <dgm:t>
        <a:bodyPr/>
        <a:lstStyle/>
        <a:p>
          <a:endParaRPr lang="ru-RU"/>
        </a:p>
      </dgm:t>
    </dgm:pt>
    <dgm:pt modelId="{5409D6F3-4FC3-4EF6-8DB8-56E51915A4E5}">
      <dgm:prSet custT="1"/>
      <dgm:spPr>
        <a:ln>
          <a:solidFill>
            <a:srgbClr val="000099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>
              <a:solidFill>
                <a:srgbClr val="003399"/>
              </a:solidFill>
              <a:latin typeface="Cambria" pitchFamily="18" charset="0"/>
              <a:cs typeface="Times New Roman" pitchFamily="18" charset="0"/>
            </a:rPr>
            <a:t> </a:t>
          </a:r>
          <a:r>
            <a:rPr lang="ru-RU" sz="28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11 технических специалистов</a:t>
          </a:r>
          <a:endParaRPr lang="ru-RU" sz="2800" dirty="0" smtClean="0">
            <a:latin typeface="Times New Roman" pitchFamily="18" charset="0"/>
            <a:cs typeface="Times New Roman" pitchFamily="18" charset="0"/>
          </a:endParaRPr>
        </a:p>
        <a:p>
          <a:pPr marL="285750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dirty="0"/>
        </a:p>
      </dgm:t>
    </dgm:pt>
    <dgm:pt modelId="{59C6D0C5-4DCF-4B02-8F3C-6859225668D6}" type="parTrans" cxnId="{4CB3B6C9-E37B-41E6-B411-42C96593465F}">
      <dgm:prSet/>
      <dgm:spPr/>
      <dgm:t>
        <a:bodyPr/>
        <a:lstStyle/>
        <a:p>
          <a:endParaRPr lang="ru-RU"/>
        </a:p>
      </dgm:t>
    </dgm:pt>
    <dgm:pt modelId="{D54E13D2-CDEE-4371-83C2-C507D1DAC863}" type="sibTrans" cxnId="{4CB3B6C9-E37B-41E6-B411-42C96593465F}">
      <dgm:prSet/>
      <dgm:spPr/>
      <dgm:t>
        <a:bodyPr/>
        <a:lstStyle/>
        <a:p>
          <a:endParaRPr lang="ru-RU"/>
        </a:p>
      </dgm:t>
    </dgm:pt>
    <dgm:pt modelId="{78448926-CE77-4597-8ACF-D24DE13F7FE9}">
      <dgm:prSet phldrT="[Текст]"/>
      <dgm:spPr>
        <a:solidFill>
          <a:srgbClr val="264478"/>
        </a:solidFill>
      </dgm:spPr>
      <dgm:t>
        <a:bodyPr/>
        <a:lstStyle/>
        <a:p>
          <a:endParaRPr lang="ru-RU" dirty="0"/>
        </a:p>
      </dgm:t>
    </dgm:pt>
    <dgm:pt modelId="{2F113682-CF5B-4804-8B54-863C8689FFA0}" type="sibTrans" cxnId="{2D7170E4-E243-454A-A64A-38D3F214E260}">
      <dgm:prSet/>
      <dgm:spPr/>
      <dgm:t>
        <a:bodyPr/>
        <a:lstStyle/>
        <a:p>
          <a:endParaRPr lang="ru-RU"/>
        </a:p>
      </dgm:t>
    </dgm:pt>
    <dgm:pt modelId="{8DF9DEF0-4FD8-4A74-B393-AEDF562E3623}" type="parTrans" cxnId="{2D7170E4-E243-454A-A64A-38D3F214E260}">
      <dgm:prSet/>
      <dgm:spPr/>
      <dgm:t>
        <a:bodyPr/>
        <a:lstStyle/>
        <a:p>
          <a:endParaRPr lang="ru-RU"/>
        </a:p>
      </dgm:t>
    </dgm:pt>
    <dgm:pt modelId="{6E42B886-2B27-4BA5-B8A8-33548D68AACA}">
      <dgm:prSet phldrT="[Текст]"/>
      <dgm:spPr>
        <a:solidFill>
          <a:srgbClr val="264478"/>
        </a:solidFill>
      </dgm:spPr>
      <dgm:t>
        <a:bodyPr/>
        <a:lstStyle/>
        <a:p>
          <a:endParaRPr lang="ru-RU" dirty="0"/>
        </a:p>
      </dgm:t>
    </dgm:pt>
    <dgm:pt modelId="{C431B59B-7F29-4FA1-8A9C-C374638BA1D5}" type="parTrans" cxnId="{95977EBA-4DCB-4544-9103-A09F72069ECB}">
      <dgm:prSet/>
      <dgm:spPr/>
      <dgm:t>
        <a:bodyPr/>
        <a:lstStyle/>
        <a:p>
          <a:endParaRPr lang="ru-RU"/>
        </a:p>
      </dgm:t>
    </dgm:pt>
    <dgm:pt modelId="{E0176E6E-273E-4DCE-9172-2F3E55F59A1A}" type="sibTrans" cxnId="{95977EBA-4DCB-4544-9103-A09F72069ECB}">
      <dgm:prSet/>
      <dgm:spPr/>
      <dgm:t>
        <a:bodyPr/>
        <a:lstStyle/>
        <a:p>
          <a:endParaRPr lang="ru-RU"/>
        </a:p>
      </dgm:t>
    </dgm:pt>
    <dgm:pt modelId="{41338A82-9A9F-4702-A953-F3242A783433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r>
            <a:rPr lang="ru-RU" sz="2800" b="1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23 </a:t>
          </a:r>
          <a:r>
            <a:rPr lang="ru-RU" sz="2800" b="1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общественных наблюдателя</a:t>
          </a:r>
          <a:endParaRPr lang="ru-RU" sz="2800" b="1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A2376615-106E-4D33-9C15-CD999F907BA0}" type="parTrans" cxnId="{FA4BD4B2-0FFD-4A11-A921-C0ADC9BC5D0A}">
      <dgm:prSet/>
      <dgm:spPr/>
      <dgm:t>
        <a:bodyPr/>
        <a:lstStyle/>
        <a:p>
          <a:endParaRPr lang="ru-RU"/>
        </a:p>
      </dgm:t>
    </dgm:pt>
    <dgm:pt modelId="{BA138A69-1D91-4521-A3A8-77282FD031F6}" type="sibTrans" cxnId="{FA4BD4B2-0FFD-4A11-A921-C0ADC9BC5D0A}">
      <dgm:prSet/>
      <dgm:spPr/>
      <dgm:t>
        <a:bodyPr/>
        <a:lstStyle/>
        <a:p>
          <a:endParaRPr lang="ru-RU"/>
        </a:p>
      </dgm:t>
    </dgm:pt>
    <dgm:pt modelId="{F220475B-6D70-47B1-AFB6-92132730D9BB}">
      <dgm:prSet custT="1"/>
      <dgm:spPr>
        <a:ln>
          <a:solidFill>
            <a:srgbClr val="000099"/>
          </a:solidFill>
        </a:ln>
      </dgm:spPr>
      <dgm:t>
        <a:bodyPr/>
        <a:lstStyle/>
        <a:p>
          <a:pPr marL="285750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dirty="0"/>
        </a:p>
      </dgm:t>
    </dgm:pt>
    <dgm:pt modelId="{0C75F6B5-F0D7-48D1-A478-0DA22BCE8766}" type="parTrans" cxnId="{CA3F682B-FE26-4256-9FAC-D0BCBB6231AA}">
      <dgm:prSet/>
      <dgm:spPr/>
      <dgm:t>
        <a:bodyPr/>
        <a:lstStyle/>
        <a:p>
          <a:endParaRPr lang="ru-RU"/>
        </a:p>
      </dgm:t>
    </dgm:pt>
    <dgm:pt modelId="{953D1D92-DC75-4881-814E-89B6A09121EF}" type="sibTrans" cxnId="{CA3F682B-FE26-4256-9FAC-D0BCBB6231AA}">
      <dgm:prSet/>
      <dgm:spPr/>
      <dgm:t>
        <a:bodyPr/>
        <a:lstStyle/>
        <a:p>
          <a:endParaRPr lang="ru-RU"/>
        </a:p>
      </dgm:t>
    </dgm:pt>
    <dgm:pt modelId="{8419382B-73D8-4EAB-9900-9664E3653C3D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pPr marL="285750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i="1" dirty="0">
            <a:solidFill>
              <a:srgbClr val="264478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778E6F8C-70D5-4791-8DD4-27596835D0B2}" type="parTrans" cxnId="{27760358-D789-482F-85E6-722FA946F28E}">
      <dgm:prSet/>
      <dgm:spPr/>
      <dgm:t>
        <a:bodyPr/>
        <a:lstStyle/>
        <a:p>
          <a:endParaRPr lang="ru-RU"/>
        </a:p>
      </dgm:t>
    </dgm:pt>
    <dgm:pt modelId="{759EE776-9D47-462C-9E38-694D073790AC}" type="sibTrans" cxnId="{27760358-D789-482F-85E6-722FA946F28E}">
      <dgm:prSet/>
      <dgm:spPr/>
      <dgm:t>
        <a:bodyPr/>
        <a:lstStyle/>
        <a:p>
          <a:endParaRPr lang="ru-RU"/>
        </a:p>
      </dgm:t>
    </dgm:pt>
    <dgm:pt modelId="{7BBFAF0E-F488-4DF8-BFE6-5ACF8726E70F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pPr marL="285750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dirty="0"/>
        </a:p>
      </dgm:t>
    </dgm:pt>
    <dgm:pt modelId="{CDC7A993-41E4-488A-8FB8-FD305E5166C4}" type="parTrans" cxnId="{1A8786B0-1A06-443E-B2FD-E14A2FB3FB5B}">
      <dgm:prSet/>
      <dgm:spPr/>
      <dgm:t>
        <a:bodyPr/>
        <a:lstStyle/>
        <a:p>
          <a:endParaRPr lang="ru-RU"/>
        </a:p>
      </dgm:t>
    </dgm:pt>
    <dgm:pt modelId="{DA2C1D96-D65D-4F70-87DB-672227750694}" type="sibTrans" cxnId="{1A8786B0-1A06-443E-B2FD-E14A2FB3FB5B}">
      <dgm:prSet/>
      <dgm:spPr/>
      <dgm:t>
        <a:bodyPr/>
        <a:lstStyle/>
        <a:p>
          <a:endParaRPr lang="ru-RU"/>
        </a:p>
      </dgm:t>
    </dgm:pt>
    <dgm:pt modelId="{08AEB03A-7787-4600-83EE-F421C8C27CBD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pPr marL="285750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dirty="0"/>
        </a:p>
      </dgm:t>
    </dgm:pt>
    <dgm:pt modelId="{73F9B0A2-208B-436D-9BDE-1A6EC0BCA834}" type="parTrans" cxnId="{1147C1EC-B328-435C-AD09-F376068956A6}">
      <dgm:prSet/>
      <dgm:spPr/>
      <dgm:t>
        <a:bodyPr/>
        <a:lstStyle/>
        <a:p>
          <a:endParaRPr lang="ru-RU"/>
        </a:p>
      </dgm:t>
    </dgm:pt>
    <dgm:pt modelId="{DB2F6C29-81FB-4132-8D8E-020E39DD1F5D}" type="sibTrans" cxnId="{1147C1EC-B328-435C-AD09-F376068956A6}">
      <dgm:prSet/>
      <dgm:spPr/>
      <dgm:t>
        <a:bodyPr/>
        <a:lstStyle/>
        <a:p>
          <a:endParaRPr lang="ru-RU"/>
        </a:p>
      </dgm:t>
    </dgm:pt>
    <dgm:pt modelId="{5E9AEAED-5498-4835-B1E9-6AF889CD7215}" type="pres">
      <dgm:prSet presAssocID="{ED94A748-9CDE-4891-BAF4-483DC793C87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7FB6F5-8E5A-44E4-9AEC-D97556E9E5E9}" type="pres">
      <dgm:prSet presAssocID="{8CAB25EE-B11E-47DB-BDDC-187D1EEFA17A}" presName="composite" presStyleCnt="0"/>
      <dgm:spPr/>
    </dgm:pt>
    <dgm:pt modelId="{A2F6A917-C17C-46BF-9AEF-36FFA2DB39A4}" type="pres">
      <dgm:prSet presAssocID="{8CAB25EE-B11E-47DB-BDDC-187D1EEFA17A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7476D-8BA3-4745-ADED-4558110E2D69}" type="pres">
      <dgm:prSet presAssocID="{8CAB25EE-B11E-47DB-BDDC-187D1EEFA17A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8FDE7F-81DF-465B-862D-597CB2319681}" type="pres">
      <dgm:prSet presAssocID="{6A1CBA28-23FB-43D9-8083-853C3ED9ADE4}" presName="sp" presStyleCnt="0"/>
      <dgm:spPr/>
    </dgm:pt>
    <dgm:pt modelId="{98880731-0A96-4514-90A0-843929839DE0}" type="pres">
      <dgm:prSet presAssocID="{7A81E523-8D1D-46FA-BA60-6BB141CB5BFB}" presName="composite" presStyleCnt="0"/>
      <dgm:spPr/>
    </dgm:pt>
    <dgm:pt modelId="{8D2C35C8-CFE2-4961-AAEF-729BFC42B8F7}" type="pres">
      <dgm:prSet presAssocID="{7A81E523-8D1D-46FA-BA60-6BB141CB5BFB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14E4E4-08C3-49C4-8C41-12D1A68B603C}" type="pres">
      <dgm:prSet presAssocID="{7A81E523-8D1D-46FA-BA60-6BB141CB5BFB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6DF91-8FCA-49CA-A9F6-2420657B7BE8}" type="pres">
      <dgm:prSet presAssocID="{1E91D45F-0CC6-4646-806C-F29ECE7E0D53}" presName="sp" presStyleCnt="0"/>
      <dgm:spPr/>
    </dgm:pt>
    <dgm:pt modelId="{72D5313D-4185-4B74-8F04-A74EA6BD31B8}" type="pres">
      <dgm:prSet presAssocID="{78448926-CE77-4597-8ACF-D24DE13F7FE9}" presName="composite" presStyleCnt="0"/>
      <dgm:spPr/>
    </dgm:pt>
    <dgm:pt modelId="{A9F40B13-303B-4654-AA94-DDFD2FE47796}" type="pres">
      <dgm:prSet presAssocID="{78448926-CE77-4597-8ACF-D24DE13F7FE9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18C8C-B811-4EF1-A137-172516FD8865}" type="pres">
      <dgm:prSet presAssocID="{78448926-CE77-4597-8ACF-D24DE13F7FE9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29C5EE-C4D8-4093-A926-7238151F8443}" type="pres">
      <dgm:prSet presAssocID="{2F113682-CF5B-4804-8B54-863C8689FFA0}" presName="sp" presStyleCnt="0"/>
      <dgm:spPr/>
    </dgm:pt>
    <dgm:pt modelId="{883E29FD-E875-47D5-AEAD-E45C109AB80B}" type="pres">
      <dgm:prSet presAssocID="{25EA3CDF-763C-40B0-BDA9-83B8FDC82FEB}" presName="composite" presStyleCnt="0"/>
      <dgm:spPr/>
    </dgm:pt>
    <dgm:pt modelId="{1E1AC7B8-1D18-48E4-A831-6B02F2A482D8}" type="pres">
      <dgm:prSet presAssocID="{25EA3CDF-763C-40B0-BDA9-83B8FDC82FEB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50E45-C124-4F93-BBBE-3F83116CA2D4}" type="pres">
      <dgm:prSet presAssocID="{25EA3CDF-763C-40B0-BDA9-83B8FDC82FEB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605B5C-BC12-47D7-AAFC-E521AE33EC83}" type="pres">
      <dgm:prSet presAssocID="{F33CF535-AF41-40E7-8E90-EE37C301CB86}" presName="sp" presStyleCnt="0"/>
      <dgm:spPr/>
    </dgm:pt>
    <dgm:pt modelId="{94674FDD-5A40-4616-BA11-D4D939CB302C}" type="pres">
      <dgm:prSet presAssocID="{6E42B886-2B27-4BA5-B8A8-33548D68AACA}" presName="composite" presStyleCnt="0"/>
      <dgm:spPr/>
    </dgm:pt>
    <dgm:pt modelId="{4FBD92B4-229A-48DE-9EB7-0A226B87593F}" type="pres">
      <dgm:prSet presAssocID="{6E42B886-2B27-4BA5-B8A8-33548D68AACA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6CEF5A-CEDD-4C3C-807E-B0613A64431B}" type="pres">
      <dgm:prSet presAssocID="{6E42B886-2B27-4BA5-B8A8-33548D68AACA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81BB86-0526-4BEF-B108-922691193091}" type="presOf" srcId="{7A81E523-8D1D-46FA-BA60-6BB141CB5BFB}" destId="{8D2C35C8-CFE2-4961-AAEF-729BFC42B8F7}" srcOrd="0" destOrd="0" presId="urn:microsoft.com/office/officeart/2005/8/layout/chevron2"/>
    <dgm:cxn modelId="{B7C693C3-C11B-4AA3-B680-F908865BD4F4}" type="presOf" srcId="{15315684-C047-4A22-B0B8-1E75F8243531}" destId="{DBC50E45-C124-4F93-BBBE-3F83116CA2D4}" srcOrd="0" destOrd="1" presId="urn:microsoft.com/office/officeart/2005/8/layout/chevron2"/>
    <dgm:cxn modelId="{6C3C1FAE-7455-44C9-8E8A-111D17AE8CC6}" srcId="{8CAB25EE-B11E-47DB-BDDC-187D1EEFA17A}" destId="{6633EE36-1496-465C-803A-47B7E07F0843}" srcOrd="1" destOrd="0" parTransId="{B1024829-02F9-496E-A55B-8B6DF0D12E55}" sibTransId="{4975230F-34A5-48CE-A26F-8B4329843F13}"/>
    <dgm:cxn modelId="{64D3FD54-3020-4374-9D86-933B6935D4F0}" type="presOf" srcId="{F220475B-6D70-47B1-AFB6-92132730D9BB}" destId="{8B14E4E4-08C3-49C4-8C41-12D1A68B603C}" srcOrd="0" destOrd="0" presId="urn:microsoft.com/office/officeart/2005/8/layout/chevron2"/>
    <dgm:cxn modelId="{2D7170E4-E243-454A-A64A-38D3F214E260}" srcId="{ED94A748-9CDE-4891-BAF4-483DC793C87C}" destId="{78448926-CE77-4597-8ACF-D24DE13F7FE9}" srcOrd="2" destOrd="0" parTransId="{8DF9DEF0-4FD8-4A74-B393-AEDF562E3623}" sibTransId="{2F113682-CF5B-4804-8B54-863C8689FFA0}"/>
    <dgm:cxn modelId="{9CB6A3A8-1938-4FAB-8296-FA9502CD1194}" srcId="{ED94A748-9CDE-4891-BAF4-483DC793C87C}" destId="{8CAB25EE-B11E-47DB-BDDC-187D1EEFA17A}" srcOrd="0" destOrd="0" parTransId="{C20A4870-DCDB-4530-BC90-6C9BA3FCA46E}" sibTransId="{6A1CBA28-23FB-43D9-8083-853C3ED9ADE4}"/>
    <dgm:cxn modelId="{D73236DC-B81D-4538-A9A6-23AB9B92AB62}" type="presOf" srcId="{08AEB03A-7787-4600-83EE-F421C8C27CBD}" destId="{DBC50E45-C124-4F93-BBBE-3F83116CA2D4}" srcOrd="0" destOrd="0" presId="urn:microsoft.com/office/officeart/2005/8/layout/chevron2"/>
    <dgm:cxn modelId="{A9CAE9F8-82A7-453E-9513-92421EE56F5A}" type="presOf" srcId="{ED94A748-9CDE-4891-BAF4-483DC793C87C}" destId="{5E9AEAED-5498-4835-B1E9-6AF889CD7215}" srcOrd="0" destOrd="0" presId="urn:microsoft.com/office/officeart/2005/8/layout/chevron2"/>
    <dgm:cxn modelId="{09DFCD78-772A-4E2C-BB1A-C0805A4C3A58}" type="presOf" srcId="{7BBFAF0E-F488-4DF8-BFE6-5ACF8726E70F}" destId="{87C18C8C-B811-4EF1-A137-172516FD8865}" srcOrd="0" destOrd="0" presId="urn:microsoft.com/office/officeart/2005/8/layout/chevron2"/>
    <dgm:cxn modelId="{9E3C9C3D-D459-485F-B528-03494DC0254F}" type="presOf" srcId="{8CAB25EE-B11E-47DB-BDDC-187D1EEFA17A}" destId="{A2F6A917-C17C-46BF-9AEF-36FFA2DB39A4}" srcOrd="0" destOrd="0" presId="urn:microsoft.com/office/officeart/2005/8/layout/chevron2"/>
    <dgm:cxn modelId="{CA3F682B-FE26-4256-9FAC-D0BCBB6231AA}" srcId="{7A81E523-8D1D-46FA-BA60-6BB141CB5BFB}" destId="{F220475B-6D70-47B1-AFB6-92132730D9BB}" srcOrd="0" destOrd="0" parTransId="{0C75F6B5-F0D7-48D1-A478-0DA22BCE8766}" sibTransId="{953D1D92-DC75-4881-814E-89B6A09121EF}"/>
    <dgm:cxn modelId="{FB171DEA-1532-4516-9FFC-3AE2207605D8}" srcId="{25EA3CDF-763C-40B0-BDA9-83B8FDC82FEB}" destId="{15315684-C047-4A22-B0B8-1E75F8243531}" srcOrd="1" destOrd="0" parTransId="{5008EEF4-3ADB-40FD-93B3-852D6850AA1A}" sibTransId="{D97EF63A-C8B6-47F6-B70F-463A3F369814}"/>
    <dgm:cxn modelId="{F2D964DA-B675-470F-A13D-D74096366B13}" type="presOf" srcId="{66A49E4B-CCC1-48D1-8BBF-5C6BC321A2BA}" destId="{87C18C8C-B811-4EF1-A137-172516FD8865}" srcOrd="0" destOrd="1" presId="urn:microsoft.com/office/officeart/2005/8/layout/chevron2"/>
    <dgm:cxn modelId="{1A8786B0-1A06-443E-B2FD-E14A2FB3FB5B}" srcId="{78448926-CE77-4597-8ACF-D24DE13F7FE9}" destId="{7BBFAF0E-F488-4DF8-BFE6-5ACF8726E70F}" srcOrd="0" destOrd="0" parTransId="{CDC7A993-41E4-488A-8FB8-FD305E5166C4}" sibTransId="{DA2C1D96-D65D-4F70-87DB-672227750694}"/>
    <dgm:cxn modelId="{27760358-D789-482F-85E6-722FA946F28E}" srcId="{8CAB25EE-B11E-47DB-BDDC-187D1EEFA17A}" destId="{8419382B-73D8-4EAB-9900-9664E3653C3D}" srcOrd="0" destOrd="0" parTransId="{778E6F8C-70D5-4791-8DD4-27596835D0B2}" sibTransId="{759EE776-9D47-462C-9E38-694D073790AC}"/>
    <dgm:cxn modelId="{DC581132-C872-42AB-9ACB-766C1E58F211}" type="presOf" srcId="{5409D6F3-4FC3-4EF6-8DB8-56E51915A4E5}" destId="{8B14E4E4-08C3-49C4-8C41-12D1A68B603C}" srcOrd="0" destOrd="1" presId="urn:microsoft.com/office/officeart/2005/8/layout/chevron2"/>
    <dgm:cxn modelId="{2A57BA82-0030-4C79-8BD2-4F4834C40822}" type="presOf" srcId="{78448926-CE77-4597-8ACF-D24DE13F7FE9}" destId="{A9F40B13-303B-4654-AA94-DDFD2FE47796}" srcOrd="0" destOrd="0" presId="urn:microsoft.com/office/officeart/2005/8/layout/chevron2"/>
    <dgm:cxn modelId="{2F1374AE-CC35-4C41-8FCA-0CB958DD2785}" type="presOf" srcId="{8419382B-73D8-4EAB-9900-9664E3653C3D}" destId="{1B67476D-8BA3-4745-ADED-4558110E2D69}" srcOrd="0" destOrd="0" presId="urn:microsoft.com/office/officeart/2005/8/layout/chevron2"/>
    <dgm:cxn modelId="{4CB3B6C9-E37B-41E6-B411-42C96593465F}" srcId="{7A81E523-8D1D-46FA-BA60-6BB141CB5BFB}" destId="{5409D6F3-4FC3-4EF6-8DB8-56E51915A4E5}" srcOrd="1" destOrd="0" parTransId="{59C6D0C5-4DCF-4B02-8F3C-6859225668D6}" sibTransId="{D54E13D2-CDEE-4371-83C2-C507D1DAC863}"/>
    <dgm:cxn modelId="{FA4BD4B2-0FFD-4A11-A921-C0ADC9BC5D0A}" srcId="{6E42B886-2B27-4BA5-B8A8-33548D68AACA}" destId="{41338A82-9A9F-4702-A953-F3242A783433}" srcOrd="0" destOrd="0" parTransId="{A2376615-106E-4D33-9C15-CD999F907BA0}" sibTransId="{BA138A69-1D91-4521-A3A8-77282FD031F6}"/>
    <dgm:cxn modelId="{5012A6CA-7182-4EDA-8981-02ABF5ED3BC3}" srcId="{ED94A748-9CDE-4891-BAF4-483DC793C87C}" destId="{7A81E523-8D1D-46FA-BA60-6BB141CB5BFB}" srcOrd="1" destOrd="0" parTransId="{CA006F82-2C2C-4867-BD97-C2E02665A91F}" sibTransId="{1E91D45F-0CC6-4646-806C-F29ECE7E0D53}"/>
    <dgm:cxn modelId="{377D2EED-DD37-4424-86C4-377D952D31C7}" srcId="{78448926-CE77-4597-8ACF-D24DE13F7FE9}" destId="{66A49E4B-CCC1-48D1-8BBF-5C6BC321A2BA}" srcOrd="1" destOrd="0" parTransId="{7B6ACBA6-6B12-4265-95D5-280CE871BFDC}" sibTransId="{A10081A8-0229-4308-BE5A-C9A4B63F2743}"/>
    <dgm:cxn modelId="{7750B11E-0CED-4EE0-916C-296457C84032}" type="presOf" srcId="{41338A82-9A9F-4702-A953-F3242A783433}" destId="{7F6CEF5A-CEDD-4C3C-807E-B0613A64431B}" srcOrd="0" destOrd="0" presId="urn:microsoft.com/office/officeart/2005/8/layout/chevron2"/>
    <dgm:cxn modelId="{7A32EE7D-08C8-470A-BA12-1BDEA82389EE}" type="presOf" srcId="{6E42B886-2B27-4BA5-B8A8-33548D68AACA}" destId="{4FBD92B4-229A-48DE-9EB7-0A226B87593F}" srcOrd="0" destOrd="0" presId="urn:microsoft.com/office/officeart/2005/8/layout/chevron2"/>
    <dgm:cxn modelId="{95977EBA-4DCB-4544-9103-A09F72069ECB}" srcId="{ED94A748-9CDE-4891-BAF4-483DC793C87C}" destId="{6E42B886-2B27-4BA5-B8A8-33548D68AACA}" srcOrd="4" destOrd="0" parTransId="{C431B59B-7F29-4FA1-8A9C-C374638BA1D5}" sibTransId="{E0176E6E-273E-4DCE-9172-2F3E55F59A1A}"/>
    <dgm:cxn modelId="{61776617-A051-4171-89EB-BA5539D715FD}" type="presOf" srcId="{6633EE36-1496-465C-803A-47B7E07F0843}" destId="{1B67476D-8BA3-4745-ADED-4558110E2D69}" srcOrd="0" destOrd="1" presId="urn:microsoft.com/office/officeart/2005/8/layout/chevron2"/>
    <dgm:cxn modelId="{DBBC8A97-27B7-4532-8A86-A53816700BFF}" srcId="{ED94A748-9CDE-4891-BAF4-483DC793C87C}" destId="{25EA3CDF-763C-40B0-BDA9-83B8FDC82FEB}" srcOrd="3" destOrd="0" parTransId="{889446B0-E5A0-4C81-A30C-0522B195003A}" sibTransId="{F33CF535-AF41-40E7-8E90-EE37C301CB86}"/>
    <dgm:cxn modelId="{B7EE1B59-40F2-434B-94E4-EEA572A10824}" type="presOf" srcId="{25EA3CDF-763C-40B0-BDA9-83B8FDC82FEB}" destId="{1E1AC7B8-1D18-48E4-A831-6B02F2A482D8}" srcOrd="0" destOrd="0" presId="urn:microsoft.com/office/officeart/2005/8/layout/chevron2"/>
    <dgm:cxn modelId="{1147C1EC-B328-435C-AD09-F376068956A6}" srcId="{25EA3CDF-763C-40B0-BDA9-83B8FDC82FEB}" destId="{08AEB03A-7787-4600-83EE-F421C8C27CBD}" srcOrd="0" destOrd="0" parTransId="{73F9B0A2-208B-436D-9BDE-1A6EC0BCA834}" sibTransId="{DB2F6C29-81FB-4132-8D8E-020E39DD1F5D}"/>
    <dgm:cxn modelId="{121EE140-E7EC-48D3-9116-51F0864632A5}" type="presParOf" srcId="{5E9AEAED-5498-4835-B1E9-6AF889CD7215}" destId="{1C7FB6F5-8E5A-44E4-9AEC-D97556E9E5E9}" srcOrd="0" destOrd="0" presId="urn:microsoft.com/office/officeart/2005/8/layout/chevron2"/>
    <dgm:cxn modelId="{EB654896-12D5-4A13-8365-7B000AFD671D}" type="presParOf" srcId="{1C7FB6F5-8E5A-44E4-9AEC-D97556E9E5E9}" destId="{A2F6A917-C17C-46BF-9AEF-36FFA2DB39A4}" srcOrd="0" destOrd="0" presId="urn:microsoft.com/office/officeart/2005/8/layout/chevron2"/>
    <dgm:cxn modelId="{BE7B48E9-3477-4A80-9661-CDB5B45465B7}" type="presParOf" srcId="{1C7FB6F5-8E5A-44E4-9AEC-D97556E9E5E9}" destId="{1B67476D-8BA3-4745-ADED-4558110E2D69}" srcOrd="1" destOrd="0" presId="urn:microsoft.com/office/officeart/2005/8/layout/chevron2"/>
    <dgm:cxn modelId="{EDF32FB5-D3A9-4BF8-BC1A-23BA135CE3D5}" type="presParOf" srcId="{5E9AEAED-5498-4835-B1E9-6AF889CD7215}" destId="{E48FDE7F-81DF-465B-862D-597CB2319681}" srcOrd="1" destOrd="0" presId="urn:microsoft.com/office/officeart/2005/8/layout/chevron2"/>
    <dgm:cxn modelId="{2B376B07-A194-4829-B1AF-FEB0422F5E83}" type="presParOf" srcId="{5E9AEAED-5498-4835-B1E9-6AF889CD7215}" destId="{98880731-0A96-4514-90A0-843929839DE0}" srcOrd="2" destOrd="0" presId="urn:microsoft.com/office/officeart/2005/8/layout/chevron2"/>
    <dgm:cxn modelId="{83980A81-72E4-439F-A41C-8F6AC2978EA4}" type="presParOf" srcId="{98880731-0A96-4514-90A0-843929839DE0}" destId="{8D2C35C8-CFE2-4961-AAEF-729BFC42B8F7}" srcOrd="0" destOrd="0" presId="urn:microsoft.com/office/officeart/2005/8/layout/chevron2"/>
    <dgm:cxn modelId="{5F4A4015-1E22-4914-A45C-CDB0C14B4C13}" type="presParOf" srcId="{98880731-0A96-4514-90A0-843929839DE0}" destId="{8B14E4E4-08C3-49C4-8C41-12D1A68B603C}" srcOrd="1" destOrd="0" presId="urn:microsoft.com/office/officeart/2005/8/layout/chevron2"/>
    <dgm:cxn modelId="{4F631F15-19DB-4229-BAF8-ADA1BF5F3A12}" type="presParOf" srcId="{5E9AEAED-5498-4835-B1E9-6AF889CD7215}" destId="{7446DF91-8FCA-49CA-A9F6-2420657B7BE8}" srcOrd="3" destOrd="0" presId="urn:microsoft.com/office/officeart/2005/8/layout/chevron2"/>
    <dgm:cxn modelId="{D47E06DD-500B-429B-B9F5-BDA970D1F257}" type="presParOf" srcId="{5E9AEAED-5498-4835-B1E9-6AF889CD7215}" destId="{72D5313D-4185-4B74-8F04-A74EA6BD31B8}" srcOrd="4" destOrd="0" presId="urn:microsoft.com/office/officeart/2005/8/layout/chevron2"/>
    <dgm:cxn modelId="{E42DBCD3-61E5-47D1-B462-8AD6DDBAA307}" type="presParOf" srcId="{72D5313D-4185-4B74-8F04-A74EA6BD31B8}" destId="{A9F40B13-303B-4654-AA94-DDFD2FE47796}" srcOrd="0" destOrd="0" presId="urn:microsoft.com/office/officeart/2005/8/layout/chevron2"/>
    <dgm:cxn modelId="{EF105E43-FB04-4D4A-8A19-112FEA701742}" type="presParOf" srcId="{72D5313D-4185-4B74-8F04-A74EA6BD31B8}" destId="{87C18C8C-B811-4EF1-A137-172516FD8865}" srcOrd="1" destOrd="0" presId="urn:microsoft.com/office/officeart/2005/8/layout/chevron2"/>
    <dgm:cxn modelId="{17232D93-2AC1-498C-B272-51BA9FA99A30}" type="presParOf" srcId="{5E9AEAED-5498-4835-B1E9-6AF889CD7215}" destId="{8329C5EE-C4D8-4093-A926-7238151F8443}" srcOrd="5" destOrd="0" presId="urn:microsoft.com/office/officeart/2005/8/layout/chevron2"/>
    <dgm:cxn modelId="{CA7E3E5E-05F0-4595-81A9-7E8EB371C921}" type="presParOf" srcId="{5E9AEAED-5498-4835-B1E9-6AF889CD7215}" destId="{883E29FD-E875-47D5-AEAD-E45C109AB80B}" srcOrd="6" destOrd="0" presId="urn:microsoft.com/office/officeart/2005/8/layout/chevron2"/>
    <dgm:cxn modelId="{F5BCD820-9102-438F-9D78-61E6D84260FA}" type="presParOf" srcId="{883E29FD-E875-47D5-AEAD-E45C109AB80B}" destId="{1E1AC7B8-1D18-48E4-A831-6B02F2A482D8}" srcOrd="0" destOrd="0" presId="urn:microsoft.com/office/officeart/2005/8/layout/chevron2"/>
    <dgm:cxn modelId="{61CC311F-3C0E-4370-8299-B707D89D6DA6}" type="presParOf" srcId="{883E29FD-E875-47D5-AEAD-E45C109AB80B}" destId="{DBC50E45-C124-4F93-BBBE-3F83116CA2D4}" srcOrd="1" destOrd="0" presId="urn:microsoft.com/office/officeart/2005/8/layout/chevron2"/>
    <dgm:cxn modelId="{24A3F92F-55F5-4878-AF85-419D83B15F8D}" type="presParOf" srcId="{5E9AEAED-5498-4835-B1E9-6AF889CD7215}" destId="{FC605B5C-BC12-47D7-AAFC-E521AE33EC83}" srcOrd="7" destOrd="0" presId="urn:microsoft.com/office/officeart/2005/8/layout/chevron2"/>
    <dgm:cxn modelId="{BDDEAE21-65B1-41ED-8CB3-494BA5B0AF10}" type="presParOf" srcId="{5E9AEAED-5498-4835-B1E9-6AF889CD7215}" destId="{94674FDD-5A40-4616-BA11-D4D939CB302C}" srcOrd="8" destOrd="0" presId="urn:microsoft.com/office/officeart/2005/8/layout/chevron2"/>
    <dgm:cxn modelId="{1961840C-7464-471C-ADC5-CA2245011E62}" type="presParOf" srcId="{94674FDD-5A40-4616-BA11-D4D939CB302C}" destId="{4FBD92B4-229A-48DE-9EB7-0A226B87593F}" srcOrd="0" destOrd="0" presId="urn:microsoft.com/office/officeart/2005/8/layout/chevron2"/>
    <dgm:cxn modelId="{9E28DEC5-EA26-486A-8FDF-6DC817C23F3B}" type="presParOf" srcId="{94674FDD-5A40-4616-BA11-D4D939CB302C}" destId="{7F6CEF5A-CEDD-4C3C-807E-B0613A64431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94A748-9CDE-4891-BAF4-483DC793C87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AB25EE-B11E-47DB-BDDC-187D1EEFA17A}">
      <dgm:prSet phldrT="[Текст]" custT="1"/>
      <dgm:spPr>
        <a:solidFill>
          <a:srgbClr val="264478"/>
        </a:solidFill>
      </dgm:spPr>
      <dgm:t>
        <a:bodyPr/>
        <a:lstStyle/>
        <a:p>
          <a:endParaRPr lang="ru-RU" sz="1400" b="1" dirty="0">
            <a:solidFill>
              <a:srgbClr val="264478"/>
            </a:solidFill>
          </a:endParaRPr>
        </a:p>
      </dgm:t>
    </dgm:pt>
    <dgm:pt modelId="{6A1CBA28-23FB-43D9-8083-853C3ED9ADE4}" type="sibTrans" cxnId="{9CB6A3A8-1938-4FAB-8296-FA9502CD1194}">
      <dgm:prSet/>
      <dgm:spPr/>
      <dgm:t>
        <a:bodyPr/>
        <a:lstStyle/>
        <a:p>
          <a:endParaRPr lang="ru-RU"/>
        </a:p>
      </dgm:t>
    </dgm:pt>
    <dgm:pt modelId="{C20A4870-DCDB-4530-BC90-6C9BA3FCA46E}" type="parTrans" cxnId="{9CB6A3A8-1938-4FAB-8296-FA9502CD1194}">
      <dgm:prSet/>
      <dgm:spPr/>
      <dgm:t>
        <a:bodyPr/>
        <a:lstStyle/>
        <a:p>
          <a:endParaRPr lang="ru-RU"/>
        </a:p>
      </dgm:t>
    </dgm:pt>
    <dgm:pt modelId="{7A81E523-8D1D-46FA-BA60-6BB141CB5BFB}">
      <dgm:prSet/>
      <dgm:spPr>
        <a:solidFill>
          <a:srgbClr val="264478"/>
        </a:solidFill>
      </dgm:spPr>
      <dgm:t>
        <a:bodyPr/>
        <a:lstStyle/>
        <a:p>
          <a:endParaRPr lang="ru-RU" dirty="0"/>
        </a:p>
      </dgm:t>
    </dgm:pt>
    <dgm:pt modelId="{1E91D45F-0CC6-4646-806C-F29ECE7E0D53}" type="sibTrans" cxnId="{5012A6CA-7182-4EDA-8981-02ABF5ED3BC3}">
      <dgm:prSet/>
      <dgm:spPr/>
      <dgm:t>
        <a:bodyPr/>
        <a:lstStyle/>
        <a:p>
          <a:endParaRPr lang="ru-RU"/>
        </a:p>
      </dgm:t>
    </dgm:pt>
    <dgm:pt modelId="{CA006F82-2C2C-4867-BD97-C2E02665A91F}" type="parTrans" cxnId="{5012A6CA-7182-4EDA-8981-02ABF5ED3BC3}">
      <dgm:prSet/>
      <dgm:spPr/>
      <dgm:t>
        <a:bodyPr/>
        <a:lstStyle/>
        <a:p>
          <a:endParaRPr lang="ru-RU"/>
        </a:p>
      </dgm:t>
    </dgm:pt>
    <dgm:pt modelId="{78448926-CE77-4597-8ACF-D24DE13F7FE9}">
      <dgm:prSet phldrT="[Текст]"/>
      <dgm:spPr>
        <a:solidFill>
          <a:srgbClr val="264478"/>
        </a:solidFill>
      </dgm:spPr>
      <dgm:t>
        <a:bodyPr/>
        <a:lstStyle/>
        <a:p>
          <a:endParaRPr lang="ru-RU" dirty="0"/>
        </a:p>
      </dgm:t>
    </dgm:pt>
    <dgm:pt modelId="{2F113682-CF5B-4804-8B54-863C8689FFA0}" type="sibTrans" cxnId="{2D7170E4-E243-454A-A64A-38D3F214E260}">
      <dgm:prSet/>
      <dgm:spPr/>
      <dgm:t>
        <a:bodyPr/>
        <a:lstStyle/>
        <a:p>
          <a:endParaRPr lang="ru-RU"/>
        </a:p>
      </dgm:t>
    </dgm:pt>
    <dgm:pt modelId="{8DF9DEF0-4FD8-4A74-B393-AEDF562E3623}" type="parTrans" cxnId="{2D7170E4-E243-454A-A64A-38D3F214E260}">
      <dgm:prSet/>
      <dgm:spPr/>
      <dgm:t>
        <a:bodyPr/>
        <a:lstStyle/>
        <a:p>
          <a:endParaRPr lang="ru-RU"/>
        </a:p>
      </dgm:t>
    </dgm:pt>
    <dgm:pt modelId="{F220475B-6D70-47B1-AFB6-92132730D9BB}">
      <dgm:prSet custT="1"/>
      <dgm:spPr>
        <a:ln>
          <a:solidFill>
            <a:srgbClr val="000099"/>
          </a:solidFill>
        </a:ln>
      </dgm:spPr>
      <dgm:t>
        <a:bodyPr/>
        <a:lstStyle/>
        <a:p>
          <a:pPr marL="0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kumimoji="0" lang="ru-RU" sz="2800" b="1" i="1" u="sng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улучшились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 по</a:t>
          </a:r>
          <a:r>
            <a:rPr kumimoji="0" lang="en-US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русскому языку, химии,</a:t>
          </a:r>
          <a:r>
            <a:rPr kumimoji="0" lang="en-US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 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биологии, </a:t>
          </a:r>
          <a:r>
            <a:rPr kumimoji="0" lang="en-US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информатике, </a:t>
          </a:r>
          <a:r>
            <a:rPr kumimoji="0" lang="en-US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обществознанию</a:t>
          </a:r>
          <a:endParaRPr lang="ru-RU" sz="2800" b="1" u="none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0C75F6B5-F0D7-48D1-A478-0DA22BCE8766}" type="parTrans" cxnId="{CA3F682B-FE26-4256-9FAC-D0BCBB6231AA}">
      <dgm:prSet/>
      <dgm:spPr/>
      <dgm:t>
        <a:bodyPr/>
        <a:lstStyle/>
        <a:p>
          <a:endParaRPr lang="ru-RU"/>
        </a:p>
      </dgm:t>
    </dgm:pt>
    <dgm:pt modelId="{953D1D92-DC75-4881-814E-89B6A09121EF}" type="sibTrans" cxnId="{CA3F682B-FE26-4256-9FAC-D0BCBB6231AA}">
      <dgm:prSet/>
      <dgm:spPr/>
      <dgm:t>
        <a:bodyPr/>
        <a:lstStyle/>
        <a:p>
          <a:endParaRPr lang="ru-RU"/>
        </a:p>
      </dgm:t>
    </dgm:pt>
    <dgm:pt modelId="{8419382B-73D8-4EAB-9900-9664E3653C3D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pPr marL="0" marR="0" lvl="0" indent="0" algn="just" defTabSz="12446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sz="2800" b="1" i="1" dirty="0" smtClean="0">
              <a:solidFill>
                <a:srgbClr val="00339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lang="ru-RU" sz="2800" b="1" i="0" dirty="0" smtClean="0">
              <a:solidFill>
                <a:srgbClr val="00339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rPr>
            <a:t>в сравнении с 201</a:t>
          </a:r>
          <a:r>
            <a:rPr lang="en-US" sz="2800" b="1" i="0" dirty="0" smtClean="0">
              <a:solidFill>
                <a:srgbClr val="00339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rPr>
            <a:t>9</a:t>
          </a:r>
          <a:r>
            <a:rPr lang="ru-RU" sz="2800" b="1" i="0" dirty="0" smtClean="0">
              <a:solidFill>
                <a:srgbClr val="00339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rPr>
            <a:t> годом показатели </a:t>
          </a:r>
          <a:r>
            <a:rPr kumimoji="0" lang="ru-RU" sz="2800" b="1" i="1" u="sng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ухудшились</a:t>
          </a:r>
          <a:r>
            <a:rPr kumimoji="0" lang="en-US" sz="2800" b="1" i="1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по</a:t>
          </a:r>
          <a:r>
            <a:rPr kumimoji="0" lang="en-US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математике</a:t>
          </a:r>
          <a:r>
            <a:rPr kumimoji="0" lang="en-US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(профильный уровень), физике, истории,</a:t>
          </a:r>
          <a:r>
            <a:rPr kumimoji="0" lang="en-US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английскому, </a:t>
          </a:r>
          <a:r>
            <a:rPr kumimoji="0" lang="en-US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географии, </a:t>
          </a:r>
          <a:r>
            <a:rPr kumimoji="0" lang="en-US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литературе</a:t>
          </a:r>
          <a:endParaRPr lang="ru-RU" sz="2800" b="1" i="1" u="none" dirty="0">
            <a:solidFill>
              <a:srgbClr val="003399"/>
            </a:solidFill>
            <a:effectLst/>
            <a:latin typeface="Times New Roman" pitchFamily="18" charset="0"/>
            <a:cs typeface="Times New Roman" pitchFamily="18" charset="0"/>
          </a:endParaRPr>
        </a:p>
      </dgm:t>
    </dgm:pt>
    <dgm:pt modelId="{778E6F8C-70D5-4791-8DD4-27596835D0B2}" type="parTrans" cxnId="{27760358-D789-482F-85E6-722FA946F28E}">
      <dgm:prSet/>
      <dgm:spPr/>
      <dgm:t>
        <a:bodyPr/>
        <a:lstStyle/>
        <a:p>
          <a:endParaRPr lang="ru-RU"/>
        </a:p>
      </dgm:t>
    </dgm:pt>
    <dgm:pt modelId="{759EE776-9D47-462C-9E38-694D073790AC}" type="sibTrans" cxnId="{27760358-D789-482F-85E6-722FA946F28E}">
      <dgm:prSet/>
      <dgm:spPr/>
      <dgm:t>
        <a:bodyPr/>
        <a:lstStyle/>
        <a:p>
          <a:endParaRPr lang="ru-RU"/>
        </a:p>
      </dgm:t>
    </dgm:pt>
    <dgm:pt modelId="{7BBFAF0E-F488-4DF8-BFE6-5ACF8726E70F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2200" b="0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результаты</a:t>
          </a:r>
          <a:r>
            <a:rPr kumimoji="0" lang="ru-RU" sz="2800" b="0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ЕГЭ </a:t>
          </a:r>
          <a:r>
            <a:rPr kumimoji="0" lang="ru-RU" sz="2800" b="1" i="0" u="none" strike="noStrike" cap="none" normalizeH="0" baseline="0" dirty="0" err="1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Курганинского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района </a:t>
          </a:r>
          <a:r>
            <a:rPr kumimoji="0" lang="ru-RU" sz="2800" b="1" i="0" u="sng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выше среднего краевого</a:t>
          </a: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по химии,  географии </a:t>
          </a:r>
          <a:endParaRPr kumimoji="0" lang="ru-RU" sz="2800" b="1" i="0" u="none" strike="noStrike" cap="none" normalizeH="0" baseline="0" dirty="0" smtClean="0">
            <a:ln>
              <a:noFill/>
            </a:ln>
            <a:solidFill>
              <a:srgbClr val="003399"/>
            </a:solidFill>
            <a:effectLst/>
            <a:latin typeface="Times New Roman" pitchFamily="18" charset="0"/>
            <a:cs typeface="Times New Roman" pitchFamily="18" charset="0"/>
          </a:endParaRPr>
        </a:p>
        <a:p>
          <a:pPr marL="285750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CDC7A993-41E4-488A-8FB8-FD305E5166C4}" type="parTrans" cxnId="{1A8786B0-1A06-443E-B2FD-E14A2FB3FB5B}">
      <dgm:prSet/>
      <dgm:spPr/>
      <dgm:t>
        <a:bodyPr/>
        <a:lstStyle/>
        <a:p>
          <a:endParaRPr lang="ru-RU"/>
        </a:p>
      </dgm:t>
    </dgm:pt>
    <dgm:pt modelId="{DA2C1D96-D65D-4F70-87DB-672227750694}" type="sibTrans" cxnId="{1A8786B0-1A06-443E-B2FD-E14A2FB3FB5B}">
      <dgm:prSet/>
      <dgm:spPr/>
      <dgm:t>
        <a:bodyPr/>
        <a:lstStyle/>
        <a:p>
          <a:endParaRPr lang="ru-RU"/>
        </a:p>
      </dgm:t>
    </dgm:pt>
    <dgm:pt modelId="{39A0EAD9-371E-4CD2-94F0-B8D7B0F7EE38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pPr marL="285750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5CA98DE2-0371-4C47-8E05-C65CA4C71758}" type="parTrans" cxnId="{B3A050AD-1DDB-4D06-9CA0-F1D942F6A02F}">
      <dgm:prSet/>
      <dgm:spPr/>
      <dgm:t>
        <a:bodyPr/>
        <a:lstStyle/>
        <a:p>
          <a:endParaRPr lang="ru-RU"/>
        </a:p>
      </dgm:t>
    </dgm:pt>
    <dgm:pt modelId="{A8FA65B6-5494-4B6E-87D4-C38CCA3E6250}" type="sibTrans" cxnId="{B3A050AD-1DDB-4D06-9CA0-F1D942F6A02F}">
      <dgm:prSet/>
      <dgm:spPr/>
      <dgm:t>
        <a:bodyPr/>
        <a:lstStyle/>
        <a:p>
          <a:endParaRPr lang="ru-RU"/>
        </a:p>
      </dgm:t>
    </dgm:pt>
    <dgm:pt modelId="{5E9AEAED-5498-4835-B1E9-6AF889CD7215}" type="pres">
      <dgm:prSet presAssocID="{ED94A748-9CDE-4891-BAF4-483DC793C87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7FB6F5-8E5A-44E4-9AEC-D97556E9E5E9}" type="pres">
      <dgm:prSet presAssocID="{8CAB25EE-B11E-47DB-BDDC-187D1EEFA17A}" presName="composite" presStyleCnt="0"/>
      <dgm:spPr/>
    </dgm:pt>
    <dgm:pt modelId="{A2F6A917-C17C-46BF-9AEF-36FFA2DB39A4}" type="pres">
      <dgm:prSet presAssocID="{8CAB25EE-B11E-47DB-BDDC-187D1EEFA17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67476D-8BA3-4745-ADED-4558110E2D69}" type="pres">
      <dgm:prSet presAssocID="{8CAB25EE-B11E-47DB-BDDC-187D1EEFA17A}" presName="descendantText" presStyleLbl="alignAcc1" presStyleIdx="0" presStyleCnt="3" custScaleY="2535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8FDE7F-81DF-465B-862D-597CB2319681}" type="pres">
      <dgm:prSet presAssocID="{6A1CBA28-23FB-43D9-8083-853C3ED9ADE4}" presName="sp" presStyleCnt="0"/>
      <dgm:spPr/>
    </dgm:pt>
    <dgm:pt modelId="{98880731-0A96-4514-90A0-843929839DE0}" type="pres">
      <dgm:prSet presAssocID="{7A81E523-8D1D-46FA-BA60-6BB141CB5BFB}" presName="composite" presStyleCnt="0"/>
      <dgm:spPr/>
    </dgm:pt>
    <dgm:pt modelId="{8D2C35C8-CFE2-4961-AAEF-729BFC42B8F7}" type="pres">
      <dgm:prSet presAssocID="{7A81E523-8D1D-46FA-BA60-6BB141CB5BF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14E4E4-08C3-49C4-8C41-12D1A68B603C}" type="pres">
      <dgm:prSet presAssocID="{7A81E523-8D1D-46FA-BA60-6BB141CB5BF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6DF91-8FCA-49CA-A9F6-2420657B7BE8}" type="pres">
      <dgm:prSet presAssocID="{1E91D45F-0CC6-4646-806C-F29ECE7E0D53}" presName="sp" presStyleCnt="0"/>
      <dgm:spPr/>
    </dgm:pt>
    <dgm:pt modelId="{72D5313D-4185-4B74-8F04-A74EA6BD31B8}" type="pres">
      <dgm:prSet presAssocID="{78448926-CE77-4597-8ACF-D24DE13F7FE9}" presName="composite" presStyleCnt="0"/>
      <dgm:spPr/>
    </dgm:pt>
    <dgm:pt modelId="{A9F40B13-303B-4654-AA94-DDFD2FE47796}" type="pres">
      <dgm:prSet presAssocID="{78448926-CE77-4597-8ACF-D24DE13F7FE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C18C8C-B811-4EF1-A137-172516FD8865}" type="pres">
      <dgm:prSet presAssocID="{78448926-CE77-4597-8ACF-D24DE13F7FE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7170E4-E243-454A-A64A-38D3F214E260}" srcId="{ED94A748-9CDE-4891-BAF4-483DC793C87C}" destId="{78448926-CE77-4597-8ACF-D24DE13F7FE9}" srcOrd="2" destOrd="0" parTransId="{8DF9DEF0-4FD8-4A74-B393-AEDF562E3623}" sibTransId="{2F113682-CF5B-4804-8B54-863C8689FFA0}"/>
    <dgm:cxn modelId="{27760358-D789-482F-85E6-722FA946F28E}" srcId="{8CAB25EE-B11E-47DB-BDDC-187D1EEFA17A}" destId="{8419382B-73D8-4EAB-9900-9664E3653C3D}" srcOrd="0" destOrd="0" parTransId="{778E6F8C-70D5-4791-8DD4-27596835D0B2}" sibTransId="{759EE776-9D47-462C-9E38-694D073790AC}"/>
    <dgm:cxn modelId="{6D692046-02D2-4C56-8B27-357CD741452A}" type="presOf" srcId="{8CAB25EE-B11E-47DB-BDDC-187D1EEFA17A}" destId="{A2F6A917-C17C-46BF-9AEF-36FFA2DB39A4}" srcOrd="0" destOrd="0" presId="urn:microsoft.com/office/officeart/2005/8/layout/chevron2"/>
    <dgm:cxn modelId="{73E1533C-3079-43CA-8384-F955A8795200}" type="presOf" srcId="{ED94A748-9CDE-4891-BAF4-483DC793C87C}" destId="{5E9AEAED-5498-4835-B1E9-6AF889CD7215}" srcOrd="0" destOrd="0" presId="urn:microsoft.com/office/officeart/2005/8/layout/chevron2"/>
    <dgm:cxn modelId="{B3A050AD-1DDB-4D06-9CA0-F1D942F6A02F}" srcId="{78448926-CE77-4597-8ACF-D24DE13F7FE9}" destId="{39A0EAD9-371E-4CD2-94F0-B8D7B0F7EE38}" srcOrd="0" destOrd="0" parTransId="{5CA98DE2-0371-4C47-8E05-C65CA4C71758}" sibTransId="{A8FA65B6-5494-4B6E-87D4-C38CCA3E6250}"/>
    <dgm:cxn modelId="{974973D9-08A1-4D13-B449-3EFDCAF21BBA}" type="presOf" srcId="{7A81E523-8D1D-46FA-BA60-6BB141CB5BFB}" destId="{8D2C35C8-CFE2-4961-AAEF-729BFC42B8F7}" srcOrd="0" destOrd="0" presId="urn:microsoft.com/office/officeart/2005/8/layout/chevron2"/>
    <dgm:cxn modelId="{FA2C77CB-CA72-4CD4-8AF7-4A15464E0638}" type="presOf" srcId="{78448926-CE77-4597-8ACF-D24DE13F7FE9}" destId="{A9F40B13-303B-4654-AA94-DDFD2FE47796}" srcOrd="0" destOrd="0" presId="urn:microsoft.com/office/officeart/2005/8/layout/chevron2"/>
    <dgm:cxn modelId="{1A8786B0-1A06-443E-B2FD-E14A2FB3FB5B}" srcId="{78448926-CE77-4597-8ACF-D24DE13F7FE9}" destId="{7BBFAF0E-F488-4DF8-BFE6-5ACF8726E70F}" srcOrd="1" destOrd="0" parTransId="{CDC7A993-41E4-488A-8FB8-FD305E5166C4}" sibTransId="{DA2C1D96-D65D-4F70-87DB-672227750694}"/>
    <dgm:cxn modelId="{E361F326-D3E6-45CA-BC40-A010783E35BB}" type="presOf" srcId="{F220475B-6D70-47B1-AFB6-92132730D9BB}" destId="{8B14E4E4-08C3-49C4-8C41-12D1A68B603C}" srcOrd="0" destOrd="0" presId="urn:microsoft.com/office/officeart/2005/8/layout/chevron2"/>
    <dgm:cxn modelId="{66A2EA61-5BCE-4651-A36C-5E8CC748C06E}" type="presOf" srcId="{8419382B-73D8-4EAB-9900-9664E3653C3D}" destId="{1B67476D-8BA3-4745-ADED-4558110E2D69}" srcOrd="0" destOrd="0" presId="urn:microsoft.com/office/officeart/2005/8/layout/chevron2"/>
    <dgm:cxn modelId="{5012A6CA-7182-4EDA-8981-02ABF5ED3BC3}" srcId="{ED94A748-9CDE-4891-BAF4-483DC793C87C}" destId="{7A81E523-8D1D-46FA-BA60-6BB141CB5BFB}" srcOrd="1" destOrd="0" parTransId="{CA006F82-2C2C-4867-BD97-C2E02665A91F}" sibTransId="{1E91D45F-0CC6-4646-806C-F29ECE7E0D53}"/>
    <dgm:cxn modelId="{ABAF4717-DA08-49E5-8E64-A465D9729DBF}" type="presOf" srcId="{39A0EAD9-371E-4CD2-94F0-B8D7B0F7EE38}" destId="{87C18C8C-B811-4EF1-A137-172516FD8865}" srcOrd="0" destOrd="0" presId="urn:microsoft.com/office/officeart/2005/8/layout/chevron2"/>
    <dgm:cxn modelId="{01F1A7C2-31AE-490C-925D-19F8CC6FCDEC}" type="presOf" srcId="{7BBFAF0E-F488-4DF8-BFE6-5ACF8726E70F}" destId="{87C18C8C-B811-4EF1-A137-172516FD8865}" srcOrd="0" destOrd="1" presId="urn:microsoft.com/office/officeart/2005/8/layout/chevron2"/>
    <dgm:cxn modelId="{9CB6A3A8-1938-4FAB-8296-FA9502CD1194}" srcId="{ED94A748-9CDE-4891-BAF4-483DC793C87C}" destId="{8CAB25EE-B11E-47DB-BDDC-187D1EEFA17A}" srcOrd="0" destOrd="0" parTransId="{C20A4870-DCDB-4530-BC90-6C9BA3FCA46E}" sibTransId="{6A1CBA28-23FB-43D9-8083-853C3ED9ADE4}"/>
    <dgm:cxn modelId="{CA3F682B-FE26-4256-9FAC-D0BCBB6231AA}" srcId="{7A81E523-8D1D-46FA-BA60-6BB141CB5BFB}" destId="{F220475B-6D70-47B1-AFB6-92132730D9BB}" srcOrd="0" destOrd="0" parTransId="{0C75F6B5-F0D7-48D1-A478-0DA22BCE8766}" sibTransId="{953D1D92-DC75-4881-814E-89B6A09121EF}"/>
    <dgm:cxn modelId="{C522FD0C-8AA7-40C5-B48B-C76F78038436}" type="presParOf" srcId="{5E9AEAED-5498-4835-B1E9-6AF889CD7215}" destId="{1C7FB6F5-8E5A-44E4-9AEC-D97556E9E5E9}" srcOrd="0" destOrd="0" presId="urn:microsoft.com/office/officeart/2005/8/layout/chevron2"/>
    <dgm:cxn modelId="{6F219BE2-26EC-4EFD-B182-90F14DF699DA}" type="presParOf" srcId="{1C7FB6F5-8E5A-44E4-9AEC-D97556E9E5E9}" destId="{A2F6A917-C17C-46BF-9AEF-36FFA2DB39A4}" srcOrd="0" destOrd="0" presId="urn:microsoft.com/office/officeart/2005/8/layout/chevron2"/>
    <dgm:cxn modelId="{71070FF4-89AB-48FF-BACF-A69638C14655}" type="presParOf" srcId="{1C7FB6F5-8E5A-44E4-9AEC-D97556E9E5E9}" destId="{1B67476D-8BA3-4745-ADED-4558110E2D69}" srcOrd="1" destOrd="0" presId="urn:microsoft.com/office/officeart/2005/8/layout/chevron2"/>
    <dgm:cxn modelId="{6AB7D93D-A55C-44F1-B4EE-993B59190DA4}" type="presParOf" srcId="{5E9AEAED-5498-4835-B1E9-6AF889CD7215}" destId="{E48FDE7F-81DF-465B-862D-597CB2319681}" srcOrd="1" destOrd="0" presId="urn:microsoft.com/office/officeart/2005/8/layout/chevron2"/>
    <dgm:cxn modelId="{F313D0EE-AFB9-473C-88FD-C4FC69A379B5}" type="presParOf" srcId="{5E9AEAED-5498-4835-B1E9-6AF889CD7215}" destId="{98880731-0A96-4514-90A0-843929839DE0}" srcOrd="2" destOrd="0" presId="urn:microsoft.com/office/officeart/2005/8/layout/chevron2"/>
    <dgm:cxn modelId="{3482CBD2-32B5-45F4-ABE5-3AB73A797385}" type="presParOf" srcId="{98880731-0A96-4514-90A0-843929839DE0}" destId="{8D2C35C8-CFE2-4961-AAEF-729BFC42B8F7}" srcOrd="0" destOrd="0" presId="urn:microsoft.com/office/officeart/2005/8/layout/chevron2"/>
    <dgm:cxn modelId="{7A2AF310-E7BE-4003-9975-A6BF38FD8CC4}" type="presParOf" srcId="{98880731-0A96-4514-90A0-843929839DE0}" destId="{8B14E4E4-08C3-49C4-8C41-12D1A68B603C}" srcOrd="1" destOrd="0" presId="urn:microsoft.com/office/officeart/2005/8/layout/chevron2"/>
    <dgm:cxn modelId="{5E89F253-89F5-4E95-9DC3-A353F02FF774}" type="presParOf" srcId="{5E9AEAED-5498-4835-B1E9-6AF889CD7215}" destId="{7446DF91-8FCA-49CA-A9F6-2420657B7BE8}" srcOrd="3" destOrd="0" presId="urn:microsoft.com/office/officeart/2005/8/layout/chevron2"/>
    <dgm:cxn modelId="{DF6D8E2D-867E-4656-B215-0405E0E0A050}" type="presParOf" srcId="{5E9AEAED-5498-4835-B1E9-6AF889CD7215}" destId="{72D5313D-4185-4B74-8F04-A74EA6BD31B8}" srcOrd="4" destOrd="0" presId="urn:microsoft.com/office/officeart/2005/8/layout/chevron2"/>
    <dgm:cxn modelId="{5CBF0FFC-085C-41B4-B722-D8E2C4238E5B}" type="presParOf" srcId="{72D5313D-4185-4B74-8F04-A74EA6BD31B8}" destId="{A9F40B13-303B-4654-AA94-DDFD2FE47796}" srcOrd="0" destOrd="0" presId="urn:microsoft.com/office/officeart/2005/8/layout/chevron2"/>
    <dgm:cxn modelId="{03D95EE2-CA71-4E50-A0E9-7033771C0017}" type="presParOf" srcId="{72D5313D-4185-4B74-8F04-A74EA6BD31B8}" destId="{87C18C8C-B811-4EF1-A137-172516FD886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94A748-9CDE-4891-BAF4-483DC793C87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EA3CDF-763C-40B0-BDA9-83B8FDC82FEB}">
      <dgm:prSet phldrT="[Текст]"/>
      <dgm:spPr>
        <a:solidFill>
          <a:srgbClr val="264478"/>
        </a:solidFill>
      </dgm:spPr>
      <dgm:t>
        <a:bodyPr/>
        <a:lstStyle/>
        <a:p>
          <a:endParaRPr lang="ru-RU" dirty="0"/>
        </a:p>
      </dgm:t>
    </dgm:pt>
    <dgm:pt modelId="{889446B0-E5A0-4C81-A30C-0522B195003A}" type="parTrans" cxnId="{DBBC8A97-27B7-4532-8A86-A53816700BFF}">
      <dgm:prSet/>
      <dgm:spPr/>
      <dgm:t>
        <a:bodyPr/>
        <a:lstStyle/>
        <a:p>
          <a:endParaRPr lang="ru-RU"/>
        </a:p>
      </dgm:t>
    </dgm:pt>
    <dgm:pt modelId="{F33CF535-AF41-40E7-8E90-EE37C301CB86}" type="sibTrans" cxnId="{DBBC8A97-27B7-4532-8A86-A53816700BFF}">
      <dgm:prSet/>
      <dgm:spPr/>
      <dgm:t>
        <a:bodyPr/>
        <a:lstStyle/>
        <a:p>
          <a:endParaRPr lang="ru-RU"/>
        </a:p>
      </dgm:t>
    </dgm:pt>
    <dgm:pt modelId="{08AEB03A-7787-4600-83EE-F421C8C27CBD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pPr marL="0" indent="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200" b="1" u="sng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u="sng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три </a:t>
          </a:r>
          <a:r>
            <a:rPr lang="ru-RU" sz="2800" b="1" u="sng" dirty="0" err="1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стобалльных</a:t>
          </a:r>
          <a:r>
            <a:rPr lang="ru-RU" sz="2800" b="1" u="sng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 результата</a:t>
          </a:r>
          <a:endParaRPr lang="ru-RU" sz="2800" b="1" dirty="0"/>
        </a:p>
      </dgm:t>
    </dgm:pt>
    <dgm:pt modelId="{73F9B0A2-208B-436D-9BDE-1A6EC0BCA834}" type="parTrans" cxnId="{1147C1EC-B328-435C-AD09-F376068956A6}">
      <dgm:prSet/>
      <dgm:spPr/>
      <dgm:t>
        <a:bodyPr/>
        <a:lstStyle/>
        <a:p>
          <a:endParaRPr lang="ru-RU"/>
        </a:p>
      </dgm:t>
    </dgm:pt>
    <dgm:pt modelId="{DB2F6C29-81FB-4132-8D8E-020E39DD1F5D}" type="sibTrans" cxnId="{1147C1EC-B328-435C-AD09-F376068956A6}">
      <dgm:prSet/>
      <dgm:spPr/>
      <dgm:t>
        <a:bodyPr/>
        <a:lstStyle/>
        <a:p>
          <a:endParaRPr lang="ru-RU"/>
        </a:p>
      </dgm:t>
    </dgm:pt>
    <dgm:pt modelId="{7C71890B-2FBA-4B43-9225-E9C520D83AFB}">
      <dgm:prSet phldrT="[Текст]" custT="1"/>
      <dgm:spPr>
        <a:solidFill>
          <a:srgbClr val="264478"/>
        </a:solidFill>
        <a:ln>
          <a:solidFill>
            <a:srgbClr val="000099"/>
          </a:solidFill>
        </a:ln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200" dirty="0" smtClean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  <a:p>
          <a:pPr marL="285750" indent="0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dirty="0"/>
        </a:p>
      </dgm:t>
    </dgm:pt>
    <dgm:pt modelId="{A2918CC1-6B36-487C-AF01-0BD95E1D306C}" type="parTrans" cxnId="{BCF23717-AC16-415D-8B44-D29F6FD89B97}">
      <dgm:prSet/>
      <dgm:spPr/>
      <dgm:t>
        <a:bodyPr/>
        <a:lstStyle/>
        <a:p>
          <a:endParaRPr lang="ru-RU"/>
        </a:p>
      </dgm:t>
    </dgm:pt>
    <dgm:pt modelId="{CA67996F-B463-4575-BF10-E9B1698642DB}" type="sibTrans" cxnId="{BCF23717-AC16-415D-8B44-D29F6FD89B97}">
      <dgm:prSet/>
      <dgm:spPr/>
      <dgm:t>
        <a:bodyPr/>
        <a:lstStyle/>
        <a:p>
          <a:endParaRPr lang="ru-RU"/>
        </a:p>
      </dgm:t>
    </dgm:pt>
    <dgm:pt modelId="{9BA8755A-F472-48E5-85A2-6199FC7F1C8E}">
      <dgm:prSet custT="1"/>
      <dgm:spPr>
        <a:ln>
          <a:solidFill>
            <a:srgbClr val="003399"/>
          </a:solidFill>
        </a:ln>
      </dgm:spPr>
      <dgm:t>
        <a:bodyPr/>
        <a:lstStyle/>
        <a:p>
          <a:r>
            <a:rPr lang="ru-RU" sz="2800" b="1" u="sng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получили аттестаты о среднем общем образовании 440 человек</a:t>
          </a:r>
          <a:r>
            <a:rPr lang="ru-RU" sz="2800" b="0" u="none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800" b="0" u="none" dirty="0"/>
        </a:p>
      </dgm:t>
    </dgm:pt>
    <dgm:pt modelId="{5761A724-907F-46FB-82E4-13FC9506066F}" type="parTrans" cxnId="{AB8CCF23-E201-448E-9D2D-9FD18BC59BAA}">
      <dgm:prSet/>
      <dgm:spPr/>
      <dgm:t>
        <a:bodyPr/>
        <a:lstStyle/>
        <a:p>
          <a:endParaRPr lang="ru-RU"/>
        </a:p>
      </dgm:t>
    </dgm:pt>
    <dgm:pt modelId="{F678ECF9-E4BA-4391-B9E6-2DC5287430B8}" type="sibTrans" cxnId="{AB8CCF23-E201-448E-9D2D-9FD18BC59BAA}">
      <dgm:prSet/>
      <dgm:spPr/>
      <dgm:t>
        <a:bodyPr/>
        <a:lstStyle/>
        <a:p>
          <a:endParaRPr lang="ru-RU"/>
        </a:p>
      </dgm:t>
    </dgm:pt>
    <dgm:pt modelId="{6B484106-3392-4A2D-8118-15F4B373C133}">
      <dgm:prSet custT="1"/>
      <dgm:spPr>
        <a:solidFill>
          <a:srgbClr val="264478"/>
        </a:solidFill>
        <a:ln>
          <a:solidFill>
            <a:srgbClr val="003399"/>
          </a:solidFill>
        </a:ln>
      </dgm:spPr>
      <dgm:t>
        <a:bodyPr/>
        <a:lstStyle/>
        <a:p>
          <a:endParaRPr lang="ru-RU" sz="2800" b="0" u="none" dirty="0"/>
        </a:p>
      </dgm:t>
    </dgm:pt>
    <dgm:pt modelId="{3AF16737-193D-4700-8232-C4772322EBC3}" type="parTrans" cxnId="{0BCBFD01-D7C3-4F6A-A8B8-E8F94A2F60B6}">
      <dgm:prSet/>
      <dgm:spPr/>
      <dgm:t>
        <a:bodyPr/>
        <a:lstStyle/>
        <a:p>
          <a:endParaRPr lang="ru-RU"/>
        </a:p>
      </dgm:t>
    </dgm:pt>
    <dgm:pt modelId="{02B22E80-278D-46B5-AD9D-21B2B5A834D9}" type="sibTrans" cxnId="{0BCBFD01-D7C3-4F6A-A8B8-E8F94A2F60B6}">
      <dgm:prSet/>
      <dgm:spPr/>
      <dgm:t>
        <a:bodyPr/>
        <a:lstStyle/>
        <a:p>
          <a:endParaRPr lang="ru-RU"/>
        </a:p>
      </dgm:t>
    </dgm:pt>
    <dgm:pt modelId="{4E1E8EA8-6BFC-40D9-BD8D-AD795BABE0AE}">
      <dgm:prSet custT="1"/>
      <dgm:spPr/>
      <dgm:t>
        <a:bodyPr/>
        <a:lstStyle/>
        <a:p>
          <a:pPr algn="l"/>
          <a:r>
            <a:rPr lang="ru-RU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СОШ № 2 – </a:t>
          </a:r>
          <a:r>
            <a:rPr lang="ru-RU" sz="2800" b="1" dirty="0" err="1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Пасечникова</a:t>
          </a:r>
          <a:r>
            <a:rPr lang="ru-RU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 Елена (химия)</a:t>
          </a:r>
          <a:endParaRPr lang="ru-RU" sz="2800" b="1" dirty="0">
            <a:solidFill>
              <a:srgbClr val="0000CC"/>
            </a:solidFill>
            <a:latin typeface="Times New Roman" pitchFamily="18" charset="0"/>
            <a:cs typeface="Times New Roman" pitchFamily="18" charset="0"/>
          </a:endParaRPr>
        </a:p>
      </dgm:t>
    </dgm:pt>
    <dgm:pt modelId="{8494DF6C-865E-4820-BD70-F6BF5EA809B2}" type="parTrans" cxnId="{93F5541B-FC85-4AB0-88AA-FA68D2AF318C}">
      <dgm:prSet/>
      <dgm:spPr/>
      <dgm:t>
        <a:bodyPr/>
        <a:lstStyle/>
        <a:p>
          <a:endParaRPr lang="ru-RU"/>
        </a:p>
      </dgm:t>
    </dgm:pt>
    <dgm:pt modelId="{7D38517E-DB84-4A12-874D-73F37D6B61D5}" type="sibTrans" cxnId="{93F5541B-FC85-4AB0-88AA-FA68D2AF318C}">
      <dgm:prSet/>
      <dgm:spPr/>
      <dgm:t>
        <a:bodyPr/>
        <a:lstStyle/>
        <a:p>
          <a:endParaRPr lang="ru-RU"/>
        </a:p>
      </dgm:t>
    </dgm:pt>
    <dgm:pt modelId="{A706F06F-6B87-4518-B801-A50BDF712DFA}">
      <dgm:prSet custT="1"/>
      <dgm:spPr/>
      <dgm:t>
        <a:bodyPr/>
        <a:lstStyle/>
        <a:p>
          <a:pPr algn="l"/>
          <a:r>
            <a:rPr lang="ru-RU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СОШ № 10 – Волков Артем (обществознание)</a:t>
          </a:r>
          <a:endParaRPr lang="ru-RU" sz="2800" b="1" dirty="0">
            <a:solidFill>
              <a:srgbClr val="0000CC"/>
            </a:solidFill>
            <a:latin typeface="Times New Roman" pitchFamily="18" charset="0"/>
            <a:cs typeface="Times New Roman" pitchFamily="18" charset="0"/>
          </a:endParaRPr>
        </a:p>
      </dgm:t>
    </dgm:pt>
    <dgm:pt modelId="{C89CEEF3-DFAB-4E4C-A2F7-897542CB476F}" type="parTrans" cxnId="{CA4EDF76-55D8-4907-A828-B65AC76A93DD}">
      <dgm:prSet/>
      <dgm:spPr/>
      <dgm:t>
        <a:bodyPr/>
        <a:lstStyle/>
        <a:p>
          <a:endParaRPr lang="ru-RU"/>
        </a:p>
      </dgm:t>
    </dgm:pt>
    <dgm:pt modelId="{C47D0071-706B-42CF-871A-66005F9FBA39}" type="sibTrans" cxnId="{CA4EDF76-55D8-4907-A828-B65AC76A93DD}">
      <dgm:prSet/>
      <dgm:spPr/>
      <dgm:t>
        <a:bodyPr/>
        <a:lstStyle/>
        <a:p>
          <a:endParaRPr lang="ru-RU"/>
        </a:p>
      </dgm:t>
    </dgm:pt>
    <dgm:pt modelId="{8391F574-C329-42E3-B422-FDA2D077110C}">
      <dgm:prSet phldrT="[Текст]" custT="1"/>
      <dgm:spPr>
        <a:ln>
          <a:solidFill>
            <a:srgbClr val="000099"/>
          </a:solidFill>
        </a:ln>
      </dgm:spPr>
      <dgm:t>
        <a:bodyPr/>
        <a:lstStyle/>
        <a:p>
          <a:pPr marL="0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  СОШ № 2 – </a:t>
          </a:r>
          <a:r>
            <a:rPr lang="ru-RU" sz="2800" b="1" dirty="0" err="1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Кайдалова</a:t>
          </a:r>
          <a:r>
            <a:rPr lang="ru-RU" sz="2800" b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 Дарья (история)</a:t>
          </a:r>
          <a:endParaRPr lang="ru-RU" sz="2800" b="1" dirty="0"/>
        </a:p>
      </dgm:t>
    </dgm:pt>
    <dgm:pt modelId="{7F3B5057-CEAC-4374-A41B-B438349799CE}" type="parTrans" cxnId="{8DEF9E0D-4ADE-4E6E-AF43-7EDABCA24B3B}">
      <dgm:prSet/>
      <dgm:spPr/>
      <dgm:t>
        <a:bodyPr/>
        <a:lstStyle/>
        <a:p>
          <a:endParaRPr lang="ru-RU"/>
        </a:p>
      </dgm:t>
    </dgm:pt>
    <dgm:pt modelId="{89972D99-D408-4B80-90EF-BF1D72F7327D}" type="sibTrans" cxnId="{8DEF9E0D-4ADE-4E6E-AF43-7EDABCA24B3B}">
      <dgm:prSet/>
      <dgm:spPr/>
      <dgm:t>
        <a:bodyPr/>
        <a:lstStyle/>
        <a:p>
          <a:endParaRPr lang="ru-RU"/>
        </a:p>
      </dgm:t>
    </dgm:pt>
    <dgm:pt modelId="{5E9AEAED-5498-4835-B1E9-6AF889CD7215}" type="pres">
      <dgm:prSet presAssocID="{ED94A748-9CDE-4891-BAF4-483DC793C87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83E29FD-E875-47D5-AEAD-E45C109AB80B}" type="pres">
      <dgm:prSet presAssocID="{25EA3CDF-763C-40B0-BDA9-83B8FDC82FEB}" presName="composite" presStyleCnt="0"/>
      <dgm:spPr/>
    </dgm:pt>
    <dgm:pt modelId="{1E1AC7B8-1D18-48E4-A831-6B02F2A482D8}" type="pres">
      <dgm:prSet presAssocID="{25EA3CDF-763C-40B0-BDA9-83B8FDC82FE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50E45-C124-4F93-BBBE-3F83116CA2D4}" type="pres">
      <dgm:prSet presAssocID="{25EA3CDF-763C-40B0-BDA9-83B8FDC82FEB}" presName="descendantText" presStyleLbl="alignAcc1" presStyleIdx="0" presStyleCnt="3" custScaleY="3107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60064D-197C-4BC0-A077-9ABEE7B16AE3}" type="pres">
      <dgm:prSet presAssocID="{F33CF535-AF41-40E7-8E90-EE37C301CB86}" presName="sp" presStyleCnt="0"/>
      <dgm:spPr/>
    </dgm:pt>
    <dgm:pt modelId="{B69CC7FA-4B17-4C3F-83EB-A0DF527201F0}" type="pres">
      <dgm:prSet presAssocID="{7C71890B-2FBA-4B43-9225-E9C520D83AFB}" presName="composite" presStyleCnt="0"/>
      <dgm:spPr/>
    </dgm:pt>
    <dgm:pt modelId="{E866E508-D0D2-4FD1-A01D-65D699160660}" type="pres">
      <dgm:prSet presAssocID="{7C71890B-2FBA-4B43-9225-E9C520D83AF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8E4A84-8C33-4FD2-B9A9-C909197BCCEC}" type="pres">
      <dgm:prSet presAssocID="{7C71890B-2FBA-4B43-9225-E9C520D83AFB}" presName="descendantText" presStyleLbl="alignAcc1" presStyleIdx="1" presStyleCnt="3" custScaleY="2224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3ECB95-9C45-496D-9D54-AA3F59C9F4A1}" type="pres">
      <dgm:prSet presAssocID="{CA67996F-B463-4575-BF10-E9B1698642DB}" presName="sp" presStyleCnt="0"/>
      <dgm:spPr/>
    </dgm:pt>
    <dgm:pt modelId="{7C203756-4DB6-4696-BBD5-E00D433CD863}" type="pres">
      <dgm:prSet presAssocID="{6B484106-3392-4A2D-8118-15F4B373C133}" presName="composite" presStyleCnt="0"/>
      <dgm:spPr/>
    </dgm:pt>
    <dgm:pt modelId="{45F8E0A9-7E04-4B83-BA87-CC3AFDE5C83E}" type="pres">
      <dgm:prSet presAssocID="{6B484106-3392-4A2D-8118-15F4B373C133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D77530-3BAA-4DBC-ADD6-940773A73508}" type="pres">
      <dgm:prSet presAssocID="{6B484106-3392-4A2D-8118-15F4B373C133}" presName="descendantText" presStyleLbl="alignAcc1" presStyleIdx="2" presStyleCnt="3" custLinFactNeighborX="91620" custLinFactNeighborY="47521">
        <dgm:presLayoutVars>
          <dgm:bulletEnabled val="1"/>
        </dgm:presLayoutVars>
      </dgm:prSet>
      <dgm:spPr>
        <a:prstGeom prst="leftRightArrowCallout">
          <a:avLst/>
        </a:prstGeom>
      </dgm:spPr>
      <dgm:t>
        <a:bodyPr/>
        <a:lstStyle/>
        <a:p>
          <a:endParaRPr lang="ru-RU"/>
        </a:p>
      </dgm:t>
    </dgm:pt>
  </dgm:ptLst>
  <dgm:cxnLst>
    <dgm:cxn modelId="{CA4EDF76-55D8-4907-A828-B65AC76A93DD}" srcId="{25EA3CDF-763C-40B0-BDA9-83B8FDC82FEB}" destId="{A706F06F-6B87-4518-B801-A50BDF712DFA}" srcOrd="3" destOrd="0" parTransId="{C89CEEF3-DFAB-4E4C-A2F7-897542CB476F}" sibTransId="{C47D0071-706B-42CF-871A-66005F9FBA39}"/>
    <dgm:cxn modelId="{0BCBFD01-D7C3-4F6A-A8B8-E8F94A2F60B6}" srcId="{ED94A748-9CDE-4891-BAF4-483DC793C87C}" destId="{6B484106-3392-4A2D-8118-15F4B373C133}" srcOrd="2" destOrd="0" parTransId="{3AF16737-193D-4700-8232-C4772322EBC3}" sibTransId="{02B22E80-278D-46B5-AD9D-21B2B5A834D9}"/>
    <dgm:cxn modelId="{3F8AC45B-4FA4-4F19-9A85-977C99CDF899}" type="presOf" srcId="{25EA3CDF-763C-40B0-BDA9-83B8FDC82FEB}" destId="{1E1AC7B8-1D18-48E4-A831-6B02F2A482D8}" srcOrd="0" destOrd="0" presId="urn:microsoft.com/office/officeart/2005/8/layout/chevron2"/>
    <dgm:cxn modelId="{93F5541B-FC85-4AB0-88AA-FA68D2AF318C}" srcId="{25EA3CDF-763C-40B0-BDA9-83B8FDC82FEB}" destId="{4E1E8EA8-6BFC-40D9-BD8D-AD795BABE0AE}" srcOrd="2" destOrd="0" parTransId="{8494DF6C-865E-4820-BD70-F6BF5EA809B2}" sibTransId="{7D38517E-DB84-4A12-874D-73F37D6B61D5}"/>
    <dgm:cxn modelId="{112D63A7-C81F-49C3-B765-EE353AC6D22F}" type="presOf" srcId="{A706F06F-6B87-4518-B801-A50BDF712DFA}" destId="{DBC50E45-C124-4F93-BBBE-3F83116CA2D4}" srcOrd="0" destOrd="3" presId="urn:microsoft.com/office/officeart/2005/8/layout/chevron2"/>
    <dgm:cxn modelId="{7A2C911E-5846-43A7-8531-412955AA5EF9}" type="presOf" srcId="{6B484106-3392-4A2D-8118-15F4B373C133}" destId="{45F8E0A9-7E04-4B83-BA87-CC3AFDE5C83E}" srcOrd="0" destOrd="0" presId="urn:microsoft.com/office/officeart/2005/8/layout/chevron2"/>
    <dgm:cxn modelId="{26D4C3A4-9DF7-48E3-8976-273A778DC866}" type="presOf" srcId="{ED94A748-9CDE-4891-BAF4-483DC793C87C}" destId="{5E9AEAED-5498-4835-B1E9-6AF889CD7215}" srcOrd="0" destOrd="0" presId="urn:microsoft.com/office/officeart/2005/8/layout/chevron2"/>
    <dgm:cxn modelId="{AB8CCF23-E201-448E-9D2D-9FD18BC59BAA}" srcId="{7C71890B-2FBA-4B43-9225-E9C520D83AFB}" destId="{9BA8755A-F472-48E5-85A2-6199FC7F1C8E}" srcOrd="0" destOrd="0" parTransId="{5761A724-907F-46FB-82E4-13FC9506066F}" sibTransId="{F678ECF9-E4BA-4391-B9E6-2DC5287430B8}"/>
    <dgm:cxn modelId="{99881C6D-B349-4189-AF6A-3F0FC82D0EAE}" type="presOf" srcId="{9BA8755A-F472-48E5-85A2-6199FC7F1C8E}" destId="{008E4A84-8C33-4FD2-B9A9-C909197BCCEC}" srcOrd="0" destOrd="0" presId="urn:microsoft.com/office/officeart/2005/8/layout/chevron2"/>
    <dgm:cxn modelId="{08F1293E-FC4E-41BB-BB3D-9FDF19FEED94}" type="presOf" srcId="{7C71890B-2FBA-4B43-9225-E9C520D83AFB}" destId="{E866E508-D0D2-4FD1-A01D-65D699160660}" srcOrd="0" destOrd="0" presId="urn:microsoft.com/office/officeart/2005/8/layout/chevron2"/>
    <dgm:cxn modelId="{F85725B8-BC30-4C05-BE1B-9D9975FB5C5C}" type="presOf" srcId="{08AEB03A-7787-4600-83EE-F421C8C27CBD}" destId="{DBC50E45-C124-4F93-BBBE-3F83116CA2D4}" srcOrd="0" destOrd="0" presId="urn:microsoft.com/office/officeart/2005/8/layout/chevron2"/>
    <dgm:cxn modelId="{811EA088-2807-49C7-B3C0-6557F3FC3CCE}" type="presOf" srcId="{8391F574-C329-42E3-B422-FDA2D077110C}" destId="{DBC50E45-C124-4F93-BBBE-3F83116CA2D4}" srcOrd="0" destOrd="1" presId="urn:microsoft.com/office/officeart/2005/8/layout/chevron2"/>
    <dgm:cxn modelId="{BCF23717-AC16-415D-8B44-D29F6FD89B97}" srcId="{ED94A748-9CDE-4891-BAF4-483DC793C87C}" destId="{7C71890B-2FBA-4B43-9225-E9C520D83AFB}" srcOrd="1" destOrd="0" parTransId="{A2918CC1-6B36-487C-AF01-0BD95E1D306C}" sibTransId="{CA67996F-B463-4575-BF10-E9B1698642DB}"/>
    <dgm:cxn modelId="{7A4251D6-8150-446F-839E-A0503A189C34}" type="presOf" srcId="{4E1E8EA8-6BFC-40D9-BD8D-AD795BABE0AE}" destId="{DBC50E45-C124-4F93-BBBE-3F83116CA2D4}" srcOrd="0" destOrd="2" presId="urn:microsoft.com/office/officeart/2005/8/layout/chevron2"/>
    <dgm:cxn modelId="{DBBC8A97-27B7-4532-8A86-A53816700BFF}" srcId="{ED94A748-9CDE-4891-BAF4-483DC793C87C}" destId="{25EA3CDF-763C-40B0-BDA9-83B8FDC82FEB}" srcOrd="0" destOrd="0" parTransId="{889446B0-E5A0-4C81-A30C-0522B195003A}" sibTransId="{F33CF535-AF41-40E7-8E90-EE37C301CB86}"/>
    <dgm:cxn modelId="{8DEF9E0D-4ADE-4E6E-AF43-7EDABCA24B3B}" srcId="{25EA3CDF-763C-40B0-BDA9-83B8FDC82FEB}" destId="{8391F574-C329-42E3-B422-FDA2D077110C}" srcOrd="1" destOrd="0" parTransId="{7F3B5057-CEAC-4374-A41B-B438349799CE}" sibTransId="{89972D99-D408-4B80-90EF-BF1D72F7327D}"/>
    <dgm:cxn modelId="{1147C1EC-B328-435C-AD09-F376068956A6}" srcId="{25EA3CDF-763C-40B0-BDA9-83B8FDC82FEB}" destId="{08AEB03A-7787-4600-83EE-F421C8C27CBD}" srcOrd="0" destOrd="0" parTransId="{73F9B0A2-208B-436D-9BDE-1A6EC0BCA834}" sibTransId="{DB2F6C29-81FB-4132-8D8E-020E39DD1F5D}"/>
    <dgm:cxn modelId="{68084CBF-993D-46DF-9034-72A3A33339E9}" type="presParOf" srcId="{5E9AEAED-5498-4835-B1E9-6AF889CD7215}" destId="{883E29FD-E875-47D5-AEAD-E45C109AB80B}" srcOrd="0" destOrd="0" presId="urn:microsoft.com/office/officeart/2005/8/layout/chevron2"/>
    <dgm:cxn modelId="{A5B72C83-ABFF-4CCB-B16E-E603E6F16BA6}" type="presParOf" srcId="{883E29FD-E875-47D5-AEAD-E45C109AB80B}" destId="{1E1AC7B8-1D18-48E4-A831-6B02F2A482D8}" srcOrd="0" destOrd="0" presId="urn:microsoft.com/office/officeart/2005/8/layout/chevron2"/>
    <dgm:cxn modelId="{20CEFB49-D888-4BDF-B136-3F88A9A98DD3}" type="presParOf" srcId="{883E29FD-E875-47D5-AEAD-E45C109AB80B}" destId="{DBC50E45-C124-4F93-BBBE-3F83116CA2D4}" srcOrd="1" destOrd="0" presId="urn:microsoft.com/office/officeart/2005/8/layout/chevron2"/>
    <dgm:cxn modelId="{89A1BB6A-C345-4564-9FC3-0BEEBF355620}" type="presParOf" srcId="{5E9AEAED-5498-4835-B1E9-6AF889CD7215}" destId="{4560064D-197C-4BC0-A077-9ABEE7B16AE3}" srcOrd="1" destOrd="0" presId="urn:microsoft.com/office/officeart/2005/8/layout/chevron2"/>
    <dgm:cxn modelId="{27425879-1F00-45AA-888C-D45ED6E5C668}" type="presParOf" srcId="{5E9AEAED-5498-4835-B1E9-6AF889CD7215}" destId="{B69CC7FA-4B17-4C3F-83EB-A0DF527201F0}" srcOrd="2" destOrd="0" presId="urn:microsoft.com/office/officeart/2005/8/layout/chevron2"/>
    <dgm:cxn modelId="{6B34A029-98EC-4F53-B527-554F27D1E374}" type="presParOf" srcId="{B69CC7FA-4B17-4C3F-83EB-A0DF527201F0}" destId="{E866E508-D0D2-4FD1-A01D-65D699160660}" srcOrd="0" destOrd="0" presId="urn:microsoft.com/office/officeart/2005/8/layout/chevron2"/>
    <dgm:cxn modelId="{5F6FE14C-A778-4AA7-99BF-EC0B5F2F8230}" type="presParOf" srcId="{B69CC7FA-4B17-4C3F-83EB-A0DF527201F0}" destId="{008E4A84-8C33-4FD2-B9A9-C909197BCCEC}" srcOrd="1" destOrd="0" presId="urn:microsoft.com/office/officeart/2005/8/layout/chevron2"/>
    <dgm:cxn modelId="{B098F105-29CE-481F-85BE-20462F2BE1A4}" type="presParOf" srcId="{5E9AEAED-5498-4835-B1E9-6AF889CD7215}" destId="{5F3ECB95-9C45-496D-9D54-AA3F59C9F4A1}" srcOrd="3" destOrd="0" presId="urn:microsoft.com/office/officeart/2005/8/layout/chevron2"/>
    <dgm:cxn modelId="{E554A588-4D2E-4FBF-84D2-2B94D1DBB45A}" type="presParOf" srcId="{5E9AEAED-5498-4835-B1E9-6AF889CD7215}" destId="{7C203756-4DB6-4696-BBD5-E00D433CD863}" srcOrd="4" destOrd="0" presId="urn:microsoft.com/office/officeart/2005/8/layout/chevron2"/>
    <dgm:cxn modelId="{95AFF711-27B0-411F-AEDE-0A60DC8A3993}" type="presParOf" srcId="{7C203756-4DB6-4696-BBD5-E00D433CD863}" destId="{45F8E0A9-7E04-4B83-BA87-CC3AFDE5C83E}" srcOrd="0" destOrd="0" presId="urn:microsoft.com/office/officeart/2005/8/layout/chevron2"/>
    <dgm:cxn modelId="{15967C16-E599-4925-8000-2A8DE5E4AD57}" type="presParOf" srcId="{7C203756-4DB6-4696-BBD5-E00D433CD863}" destId="{80D77530-3BAA-4DBC-ADD6-940773A7350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F6A917-C17C-46BF-9AEF-36FFA2DB39A4}">
      <dsp:nvSpPr>
        <dsp:cNvPr id="0" name=""/>
        <dsp:cNvSpPr/>
      </dsp:nvSpPr>
      <dsp:spPr>
        <a:xfrm rot="5400000">
          <a:off x="-228938" y="236393"/>
          <a:ext cx="1526257" cy="1068380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/>
        </a:p>
      </dsp:txBody>
      <dsp:txXfrm rot="-5400000">
        <a:off x="1" y="541644"/>
        <a:ext cx="1068380" cy="457877"/>
      </dsp:txXfrm>
    </dsp:sp>
    <dsp:sp modelId="{1B67476D-8BA3-4745-ADED-4558110E2D69}">
      <dsp:nvSpPr>
        <dsp:cNvPr id="0" name=""/>
        <dsp:cNvSpPr/>
      </dsp:nvSpPr>
      <dsp:spPr>
        <a:xfrm rot="5400000">
          <a:off x="4961048" y="-3885213"/>
          <a:ext cx="992067" cy="87774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Количество участников ГИА-11:                                                                                            </a:t>
          </a:r>
          <a:r>
            <a:rPr lang="ru-RU" sz="2400" b="1" kern="1200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допущены 440 человек, из них </a:t>
          </a:r>
          <a:r>
            <a:rPr lang="ru-RU" sz="2800" b="1" kern="1200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5</a:t>
          </a:r>
          <a:r>
            <a:rPr lang="ru-RU" sz="2400" b="1" kern="1200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 выпускников с ОВЗ</a:t>
          </a:r>
          <a:endParaRPr lang="ru-RU" sz="2400" kern="1200" dirty="0">
            <a:solidFill>
              <a:srgbClr val="003399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 rot="-5400000">
        <a:off x="1068380" y="55884"/>
        <a:ext cx="8728975" cy="895209"/>
      </dsp:txXfrm>
    </dsp:sp>
    <dsp:sp modelId="{8D2C35C8-CFE2-4961-AAEF-729BFC42B8F7}">
      <dsp:nvSpPr>
        <dsp:cNvPr id="0" name=""/>
        <dsp:cNvSpPr/>
      </dsp:nvSpPr>
      <dsp:spPr>
        <a:xfrm rot="5400000">
          <a:off x="-228938" y="1618932"/>
          <a:ext cx="1526257" cy="1068380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1" y="1924183"/>
        <a:ext cx="1068380" cy="457877"/>
      </dsp:txXfrm>
    </dsp:sp>
    <dsp:sp modelId="{8B14E4E4-08C3-49C4-8C41-12D1A68B603C}">
      <dsp:nvSpPr>
        <dsp:cNvPr id="0" name=""/>
        <dsp:cNvSpPr/>
      </dsp:nvSpPr>
      <dsp:spPr>
        <a:xfrm rot="5400000">
          <a:off x="4961048" y="-2502675"/>
          <a:ext cx="992067" cy="87774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В период итоговой аттестации работали 3 ППЭ:                     </a:t>
          </a:r>
          <a:r>
            <a:rPr lang="ru-RU" sz="2400" b="1" kern="1200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СОШ № </a:t>
          </a:r>
          <a:r>
            <a:rPr lang="ru-RU" sz="2800" b="1" kern="1200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1</a:t>
          </a:r>
          <a:r>
            <a:rPr lang="ru-RU" sz="2400" b="1" kern="1200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, № </a:t>
          </a:r>
          <a:r>
            <a:rPr lang="ru-RU" sz="2800" b="1" kern="1200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3</a:t>
          </a:r>
          <a:r>
            <a:rPr lang="ru-RU" sz="2400" b="1" kern="1200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, № </a:t>
          </a:r>
          <a:r>
            <a:rPr lang="ru-RU" sz="2800" b="1" kern="1200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5 (</a:t>
          </a:r>
          <a:r>
            <a:rPr lang="ru-RU" sz="2400" b="1" kern="1200" dirty="0" smtClean="0">
              <a:solidFill>
                <a:srgbClr val="003399"/>
              </a:solidFill>
              <a:effectLst/>
              <a:latin typeface="Times New Roman" pitchFamily="18" charset="0"/>
              <a:cs typeface="Times New Roman" pitchFamily="18" charset="0"/>
            </a:rPr>
            <a:t>с соблюдением санитарно-эпидемиологических требований) </a:t>
          </a:r>
          <a:endParaRPr lang="ru-RU" sz="2400" kern="1200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068380" y="1438422"/>
        <a:ext cx="8728975" cy="895209"/>
      </dsp:txXfrm>
    </dsp:sp>
    <dsp:sp modelId="{A9F40B13-303B-4654-AA94-DDFD2FE47796}">
      <dsp:nvSpPr>
        <dsp:cNvPr id="0" name=""/>
        <dsp:cNvSpPr/>
      </dsp:nvSpPr>
      <dsp:spPr>
        <a:xfrm rot="5400000">
          <a:off x="-228938" y="3001470"/>
          <a:ext cx="1526257" cy="1068380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1" y="3306721"/>
        <a:ext cx="1068380" cy="457877"/>
      </dsp:txXfrm>
    </dsp:sp>
    <dsp:sp modelId="{87C18C8C-B811-4EF1-A137-172516FD8865}">
      <dsp:nvSpPr>
        <dsp:cNvPr id="0" name=""/>
        <dsp:cNvSpPr/>
      </dsp:nvSpPr>
      <dsp:spPr>
        <a:xfrm rot="5400000">
          <a:off x="4961048" y="-1120136"/>
          <a:ext cx="992067" cy="87774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Все ППЭ оборудованы системами </a:t>
          </a:r>
          <a:r>
            <a:rPr lang="ru-RU" sz="2400" b="1" kern="1200" dirty="0" err="1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видеотрансляции</a:t>
          </a:r>
          <a:r>
            <a:rPr lang="ru-RU" sz="24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,  источниками бесперебойного электроснабжения, переносными </a:t>
          </a:r>
          <a:r>
            <a:rPr lang="ru-RU" sz="2400" b="1" kern="1200" dirty="0" err="1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металлодетекторами</a:t>
          </a:r>
          <a:endParaRPr lang="ru-RU" sz="2400" kern="1200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068380" y="2820961"/>
        <a:ext cx="8728975" cy="895209"/>
      </dsp:txXfrm>
    </dsp:sp>
    <dsp:sp modelId="{1E1AC7B8-1D18-48E4-A831-6B02F2A482D8}">
      <dsp:nvSpPr>
        <dsp:cNvPr id="0" name=""/>
        <dsp:cNvSpPr/>
      </dsp:nvSpPr>
      <dsp:spPr>
        <a:xfrm rot="5400000">
          <a:off x="-228938" y="4384009"/>
          <a:ext cx="1526257" cy="1068380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 dirty="0"/>
        </a:p>
      </dsp:txBody>
      <dsp:txXfrm rot="-5400000">
        <a:off x="1" y="4689260"/>
        <a:ext cx="1068380" cy="457877"/>
      </dsp:txXfrm>
    </dsp:sp>
    <dsp:sp modelId="{DBC50E45-C124-4F93-BBBE-3F83116CA2D4}">
      <dsp:nvSpPr>
        <dsp:cNvPr id="0" name=""/>
        <dsp:cNvSpPr/>
      </dsp:nvSpPr>
      <dsp:spPr>
        <a:xfrm rot="5400000">
          <a:off x="4961048" y="262401"/>
          <a:ext cx="992067" cy="87774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Подвоз выпускников и организаторов в ППЭ осуществляли  </a:t>
          </a:r>
          <a:r>
            <a:rPr lang="ru-RU" sz="28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23</a:t>
          </a:r>
          <a:r>
            <a:rPr lang="ru-RU" sz="24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 транспортные единицы</a:t>
          </a:r>
          <a:endParaRPr lang="ru-RU" sz="2400" kern="1200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068380" y="4203499"/>
        <a:ext cx="8728975" cy="8952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F6A917-C17C-46BF-9AEF-36FFA2DB39A4}">
      <dsp:nvSpPr>
        <dsp:cNvPr id="0" name=""/>
        <dsp:cNvSpPr/>
      </dsp:nvSpPr>
      <dsp:spPr>
        <a:xfrm rot="5400000">
          <a:off x="-147363" y="150974"/>
          <a:ext cx="982420" cy="687694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/>
        </a:p>
      </dsp:txBody>
      <dsp:txXfrm rot="-5400000">
        <a:off x="0" y="347458"/>
        <a:ext cx="687694" cy="294726"/>
      </dsp:txXfrm>
    </dsp:sp>
    <dsp:sp modelId="{1B67476D-8BA3-4745-ADED-4558110E2D69}">
      <dsp:nvSpPr>
        <dsp:cNvPr id="0" name=""/>
        <dsp:cNvSpPr/>
      </dsp:nvSpPr>
      <dsp:spPr>
        <a:xfrm rot="5400000">
          <a:off x="5143396" y="-4452090"/>
          <a:ext cx="638573" cy="95499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i="1" kern="1200" dirty="0">
            <a:solidFill>
              <a:srgbClr val="264478"/>
            </a:solidFill>
            <a:effectLst/>
            <a:latin typeface="Times New Roman" pitchFamily="18" charset="0"/>
            <a:cs typeface="Times New Roman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800" b="1" kern="1200" dirty="0" smtClean="0">
              <a:solidFill>
                <a:srgbClr val="003399"/>
              </a:solidFill>
              <a:latin typeface="Cambria" pitchFamily="18" charset="0"/>
              <a:cs typeface="Times New Roman" pitchFamily="18" charset="0"/>
            </a:rPr>
            <a:t> </a:t>
          </a:r>
          <a:r>
            <a:rPr lang="en-US" sz="28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9 </a:t>
          </a:r>
          <a:r>
            <a:rPr lang="ru-RU" sz="28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руководителей ППЭ и  их помощников</a:t>
          </a:r>
          <a:endParaRPr lang="ru-RU" sz="2800" kern="1200" dirty="0" smtClean="0">
            <a:latin typeface="Times New Roman" pitchFamily="18" charset="0"/>
            <a:cs typeface="Times New Roman" pitchFamily="18" charset="0"/>
          </a:endParaRPr>
        </a:p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i="1" kern="1200" dirty="0">
            <a:solidFill>
              <a:srgbClr val="264478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 rot="-5400000">
        <a:off x="687695" y="34784"/>
        <a:ext cx="9518803" cy="576227"/>
      </dsp:txXfrm>
    </dsp:sp>
    <dsp:sp modelId="{8D2C35C8-CFE2-4961-AAEF-729BFC42B8F7}">
      <dsp:nvSpPr>
        <dsp:cNvPr id="0" name=""/>
        <dsp:cNvSpPr/>
      </dsp:nvSpPr>
      <dsp:spPr>
        <a:xfrm rot="5400000">
          <a:off x="-147363" y="1015022"/>
          <a:ext cx="982420" cy="687694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-5400000">
        <a:off x="0" y="1211506"/>
        <a:ext cx="687694" cy="294726"/>
      </dsp:txXfrm>
    </dsp:sp>
    <dsp:sp modelId="{8B14E4E4-08C3-49C4-8C41-12D1A68B603C}">
      <dsp:nvSpPr>
        <dsp:cNvPr id="0" name=""/>
        <dsp:cNvSpPr/>
      </dsp:nvSpPr>
      <dsp:spPr>
        <a:xfrm rot="5400000">
          <a:off x="5143396" y="-3588041"/>
          <a:ext cx="638573" cy="95499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800" b="1" kern="1200" dirty="0" smtClean="0">
              <a:solidFill>
                <a:srgbClr val="003399"/>
              </a:solidFill>
              <a:latin typeface="Cambria" pitchFamily="18" charset="0"/>
              <a:cs typeface="Times New Roman" pitchFamily="18" charset="0"/>
            </a:rPr>
            <a:t> </a:t>
          </a:r>
          <a:r>
            <a:rPr lang="ru-RU" sz="28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11 технических специалистов</a:t>
          </a:r>
          <a:endParaRPr lang="ru-RU" sz="2800" kern="1200" dirty="0" smtClean="0">
            <a:latin typeface="Times New Roman" pitchFamily="18" charset="0"/>
            <a:cs typeface="Times New Roman" pitchFamily="18" charset="0"/>
          </a:endParaRPr>
        </a:p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</dsp:txBody>
      <dsp:txXfrm rot="-5400000">
        <a:off x="687695" y="898833"/>
        <a:ext cx="9518803" cy="576227"/>
      </dsp:txXfrm>
    </dsp:sp>
    <dsp:sp modelId="{A9F40B13-303B-4654-AA94-DDFD2FE47796}">
      <dsp:nvSpPr>
        <dsp:cNvPr id="0" name=""/>
        <dsp:cNvSpPr/>
      </dsp:nvSpPr>
      <dsp:spPr>
        <a:xfrm rot="5400000">
          <a:off x="-147363" y="1879071"/>
          <a:ext cx="982420" cy="687694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-5400000">
        <a:off x="0" y="2075555"/>
        <a:ext cx="687694" cy="294726"/>
      </dsp:txXfrm>
    </dsp:sp>
    <dsp:sp modelId="{87C18C8C-B811-4EF1-A137-172516FD8865}">
      <dsp:nvSpPr>
        <dsp:cNvPr id="0" name=""/>
        <dsp:cNvSpPr/>
      </dsp:nvSpPr>
      <dsp:spPr>
        <a:xfrm rot="5400000">
          <a:off x="5143396" y="-2723993"/>
          <a:ext cx="638573" cy="95499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800" b="1" kern="1200" dirty="0" smtClean="0">
              <a:solidFill>
                <a:srgbClr val="003399"/>
              </a:solidFill>
              <a:latin typeface="Cambria" pitchFamily="18" charset="0"/>
              <a:cs typeface="Times New Roman" pitchFamily="18" charset="0"/>
            </a:rPr>
            <a:t> </a:t>
          </a:r>
          <a:r>
            <a:rPr lang="ru-RU" sz="28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10 членов ГЭК</a:t>
          </a:r>
          <a:endParaRPr lang="ru-RU" sz="2800" kern="1200" dirty="0" smtClean="0">
            <a:latin typeface="Times New Roman" pitchFamily="18" charset="0"/>
            <a:cs typeface="Times New Roman" pitchFamily="18" charset="0"/>
          </a:endParaRPr>
        </a:p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</dsp:txBody>
      <dsp:txXfrm rot="-5400000">
        <a:off x="687695" y="1762881"/>
        <a:ext cx="9518803" cy="576227"/>
      </dsp:txXfrm>
    </dsp:sp>
    <dsp:sp modelId="{1E1AC7B8-1D18-48E4-A831-6B02F2A482D8}">
      <dsp:nvSpPr>
        <dsp:cNvPr id="0" name=""/>
        <dsp:cNvSpPr/>
      </dsp:nvSpPr>
      <dsp:spPr>
        <a:xfrm rot="5400000">
          <a:off x="-147363" y="2743119"/>
          <a:ext cx="982420" cy="687694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-5400000">
        <a:off x="0" y="2939603"/>
        <a:ext cx="687694" cy="294726"/>
      </dsp:txXfrm>
    </dsp:sp>
    <dsp:sp modelId="{DBC50E45-C124-4F93-BBBE-3F83116CA2D4}">
      <dsp:nvSpPr>
        <dsp:cNvPr id="0" name=""/>
        <dsp:cNvSpPr/>
      </dsp:nvSpPr>
      <dsp:spPr>
        <a:xfrm rot="5400000">
          <a:off x="5143396" y="-1859944"/>
          <a:ext cx="638573" cy="95499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2800" b="1" kern="1200" dirty="0" smtClean="0">
              <a:solidFill>
                <a:srgbClr val="003399"/>
              </a:solidFill>
              <a:latin typeface="Cambria" pitchFamily="18" charset="0"/>
              <a:cs typeface="Times New Roman" pitchFamily="18" charset="0"/>
            </a:rPr>
            <a:t> </a:t>
          </a:r>
          <a:r>
            <a:rPr lang="ru-RU" sz="28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256 организаторов </a:t>
          </a:r>
          <a:endParaRPr lang="ru-RU" sz="2800" kern="1200" dirty="0" smtClean="0">
            <a:latin typeface="Times New Roman" pitchFamily="18" charset="0"/>
            <a:cs typeface="Times New Roman" pitchFamily="18" charset="0"/>
          </a:endParaRPr>
        </a:p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</dsp:txBody>
      <dsp:txXfrm rot="-5400000">
        <a:off x="687695" y="2626930"/>
        <a:ext cx="9518803" cy="576227"/>
      </dsp:txXfrm>
    </dsp:sp>
    <dsp:sp modelId="{4FBD92B4-229A-48DE-9EB7-0A226B87593F}">
      <dsp:nvSpPr>
        <dsp:cNvPr id="0" name=""/>
        <dsp:cNvSpPr/>
      </dsp:nvSpPr>
      <dsp:spPr>
        <a:xfrm rot="5400000">
          <a:off x="-147363" y="3607168"/>
          <a:ext cx="982420" cy="687694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 dirty="0"/>
        </a:p>
      </dsp:txBody>
      <dsp:txXfrm rot="-5400000">
        <a:off x="0" y="3803652"/>
        <a:ext cx="687694" cy="294726"/>
      </dsp:txXfrm>
    </dsp:sp>
    <dsp:sp modelId="{7F6CEF5A-CEDD-4C3C-807E-B0613A64431B}">
      <dsp:nvSpPr>
        <dsp:cNvPr id="0" name=""/>
        <dsp:cNvSpPr/>
      </dsp:nvSpPr>
      <dsp:spPr>
        <a:xfrm rot="5400000">
          <a:off x="5143396" y="-995896"/>
          <a:ext cx="638573" cy="954997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23 </a:t>
          </a:r>
          <a:r>
            <a:rPr lang="ru-RU" sz="2800" b="1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общественных наблюдателя</a:t>
          </a:r>
          <a:endParaRPr lang="ru-RU" sz="2800" b="1" kern="1200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687695" y="3490978"/>
        <a:ext cx="9518803" cy="5762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F6A917-C17C-46BF-9AEF-36FFA2DB39A4}">
      <dsp:nvSpPr>
        <dsp:cNvPr id="0" name=""/>
        <dsp:cNvSpPr/>
      </dsp:nvSpPr>
      <dsp:spPr>
        <a:xfrm rot="5400000">
          <a:off x="-214891" y="936224"/>
          <a:ext cx="1432608" cy="1002825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solidFill>
              <a:srgbClr val="264478"/>
            </a:solidFill>
          </a:endParaRPr>
        </a:p>
      </dsp:txBody>
      <dsp:txXfrm rot="-5400000">
        <a:off x="1" y="1222746"/>
        <a:ext cx="1002825" cy="429783"/>
      </dsp:txXfrm>
    </dsp:sp>
    <dsp:sp modelId="{1B67476D-8BA3-4745-ADED-4558110E2D69}">
      <dsp:nvSpPr>
        <dsp:cNvPr id="0" name=""/>
        <dsp:cNvSpPr/>
      </dsp:nvSpPr>
      <dsp:spPr>
        <a:xfrm rot="5400000">
          <a:off x="4903959" y="-3894949"/>
          <a:ext cx="2361492" cy="101637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0" marR="0" lvl="0" indent="0" algn="just" defTabSz="1244600" rtl="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u-RU" sz="2800" b="1" i="1" kern="1200" dirty="0" smtClean="0">
              <a:solidFill>
                <a:srgbClr val="00339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lang="ru-RU" sz="2800" b="1" i="0" kern="1200" dirty="0" smtClean="0">
              <a:solidFill>
                <a:srgbClr val="00339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rPr>
            <a:t>в сравнении с 201</a:t>
          </a:r>
          <a:r>
            <a:rPr lang="en-US" sz="2800" b="1" i="0" kern="1200" dirty="0" smtClean="0">
              <a:solidFill>
                <a:srgbClr val="00339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rPr>
            <a:t>9</a:t>
          </a:r>
          <a:r>
            <a:rPr lang="ru-RU" sz="2800" b="1" i="0" kern="1200" dirty="0" smtClean="0">
              <a:solidFill>
                <a:srgbClr val="003399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rPr>
            <a:t> годом показатели </a:t>
          </a:r>
          <a:r>
            <a:rPr kumimoji="0" lang="ru-RU" sz="2800" b="1" i="1" u="sng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ухудшились</a:t>
          </a:r>
          <a:r>
            <a:rPr kumimoji="0" lang="en-US" sz="2800" b="1" i="1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по</a:t>
          </a:r>
          <a:r>
            <a:rPr kumimoji="0" lang="en-US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математике</a:t>
          </a:r>
          <a:r>
            <a:rPr kumimoji="0" lang="en-US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(профильный уровень), физике, истории,</a:t>
          </a:r>
          <a:r>
            <a:rPr kumimoji="0" lang="en-US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английскому, </a:t>
          </a:r>
          <a:r>
            <a:rPr kumimoji="0" lang="en-US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географии, </a:t>
          </a:r>
          <a:r>
            <a:rPr kumimoji="0" lang="en-US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литературе</a:t>
          </a:r>
          <a:endParaRPr lang="ru-RU" sz="2800" b="1" i="1" u="none" kern="1200" dirty="0">
            <a:solidFill>
              <a:srgbClr val="003399"/>
            </a:solidFill>
            <a:effectLst/>
            <a:latin typeface="Times New Roman" pitchFamily="18" charset="0"/>
            <a:cs typeface="Times New Roman" pitchFamily="18" charset="0"/>
          </a:endParaRPr>
        </a:p>
      </dsp:txBody>
      <dsp:txXfrm rot="-5400000">
        <a:off x="1002826" y="121463"/>
        <a:ext cx="10048481" cy="2130934"/>
      </dsp:txXfrm>
    </dsp:sp>
    <dsp:sp modelId="{8D2C35C8-CFE2-4961-AAEF-729BFC42B8F7}">
      <dsp:nvSpPr>
        <dsp:cNvPr id="0" name=""/>
        <dsp:cNvSpPr/>
      </dsp:nvSpPr>
      <dsp:spPr>
        <a:xfrm rot="5400000">
          <a:off x="-214891" y="2426829"/>
          <a:ext cx="1432608" cy="1002825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-5400000">
        <a:off x="1" y="2713351"/>
        <a:ext cx="1002825" cy="429783"/>
      </dsp:txXfrm>
    </dsp:sp>
    <dsp:sp modelId="{8B14E4E4-08C3-49C4-8C41-12D1A68B603C}">
      <dsp:nvSpPr>
        <dsp:cNvPr id="0" name=""/>
        <dsp:cNvSpPr/>
      </dsp:nvSpPr>
      <dsp:spPr>
        <a:xfrm rot="5400000">
          <a:off x="5619108" y="-2404344"/>
          <a:ext cx="931195" cy="101637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2800" b="1" i="1" u="sng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улучшились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 по</a:t>
          </a:r>
          <a:r>
            <a:rPr kumimoji="0" lang="en-US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русскому языку, химии,</a:t>
          </a:r>
          <a:r>
            <a:rPr kumimoji="0" lang="en-US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 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биологии, </a:t>
          </a:r>
          <a:r>
            <a:rPr kumimoji="0" lang="en-US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информатике, </a:t>
          </a:r>
          <a:r>
            <a:rPr kumimoji="0" lang="en-US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обществознанию</a:t>
          </a:r>
          <a:endParaRPr lang="ru-RU" sz="2800" b="1" u="none" kern="1200" dirty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002826" y="2257395"/>
        <a:ext cx="10118303" cy="840281"/>
      </dsp:txXfrm>
    </dsp:sp>
    <dsp:sp modelId="{A9F40B13-303B-4654-AA94-DDFD2FE47796}">
      <dsp:nvSpPr>
        <dsp:cNvPr id="0" name=""/>
        <dsp:cNvSpPr/>
      </dsp:nvSpPr>
      <dsp:spPr>
        <a:xfrm rot="5400000">
          <a:off x="-214891" y="3703698"/>
          <a:ext cx="1432608" cy="1002825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 rot="-5400000">
        <a:off x="1" y="3990220"/>
        <a:ext cx="1002825" cy="429783"/>
      </dsp:txXfrm>
    </dsp:sp>
    <dsp:sp modelId="{87C18C8C-B811-4EF1-A137-172516FD8865}">
      <dsp:nvSpPr>
        <dsp:cNvPr id="0" name=""/>
        <dsp:cNvSpPr/>
      </dsp:nvSpPr>
      <dsp:spPr>
        <a:xfrm rot="5400000">
          <a:off x="5619108" y="-1127475"/>
          <a:ext cx="931195" cy="1016376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>
            <a:latin typeface="Times New Roman" pitchFamily="18" charset="0"/>
            <a:cs typeface="Times New Roman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результаты</a:t>
          </a:r>
          <a:r>
            <a:rPr kumimoji="0" lang="ru-RU" sz="2800" b="0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ЕГЭ </a:t>
          </a:r>
          <a:r>
            <a:rPr kumimoji="0" lang="ru-RU" sz="2800" b="1" i="0" u="none" strike="noStrike" kern="1200" cap="none" normalizeH="0" baseline="0" dirty="0" err="1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Курганинского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района </a:t>
          </a:r>
          <a:r>
            <a:rPr kumimoji="0" lang="ru-RU" sz="2800" b="1" i="0" u="sng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выше среднего краевого</a:t>
          </a: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003399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rPr>
            <a:t> по химии,  географии </a:t>
          </a:r>
          <a:endParaRPr kumimoji="0" lang="ru-RU" sz="2800" b="1" i="0" u="none" strike="noStrike" kern="1200" cap="none" normalizeH="0" baseline="0" dirty="0" smtClean="0">
            <a:ln>
              <a:noFill/>
            </a:ln>
            <a:solidFill>
              <a:srgbClr val="003399"/>
            </a:solidFill>
            <a:effectLst/>
            <a:latin typeface="Times New Roman" pitchFamily="18" charset="0"/>
            <a:cs typeface="Times New Roman" pitchFamily="18" charset="0"/>
          </a:endParaRPr>
        </a:p>
        <a:p>
          <a:pPr marL="28575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002826" y="3534264"/>
        <a:ext cx="10118303" cy="84028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1AC7B8-1D18-48E4-A831-6B02F2A482D8}">
      <dsp:nvSpPr>
        <dsp:cNvPr id="0" name=""/>
        <dsp:cNvSpPr/>
      </dsp:nvSpPr>
      <dsp:spPr>
        <a:xfrm rot="5400000">
          <a:off x="-166518" y="929727"/>
          <a:ext cx="1110121" cy="777085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 rot="-5400000">
        <a:off x="1" y="1151752"/>
        <a:ext cx="777085" cy="333036"/>
      </dsp:txXfrm>
    </dsp:sp>
    <dsp:sp modelId="{DBC50E45-C124-4F93-BBBE-3F83116CA2D4}">
      <dsp:nvSpPr>
        <dsp:cNvPr id="0" name=""/>
        <dsp:cNvSpPr/>
      </dsp:nvSpPr>
      <dsp:spPr>
        <a:xfrm rot="5400000">
          <a:off x="4386148" y="-3606294"/>
          <a:ext cx="2242458" cy="94605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0" lvl="1" indent="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b="1" u="sng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u="sng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три </a:t>
          </a:r>
          <a:r>
            <a:rPr lang="ru-RU" sz="2800" b="1" u="sng" kern="1200" dirty="0" err="1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стобалльных</a:t>
          </a:r>
          <a:r>
            <a:rPr lang="ru-RU" sz="2800" b="1" u="sng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 результата</a:t>
          </a:r>
          <a:endParaRPr lang="ru-RU" sz="2800" b="1" kern="1200" dirty="0"/>
        </a:p>
        <a:p>
          <a:pPr marL="0" lvl="1" indent="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  СОШ № 2 – </a:t>
          </a:r>
          <a:r>
            <a:rPr lang="ru-RU" sz="2800" b="1" kern="1200" dirty="0" err="1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Кайдалова</a:t>
          </a:r>
          <a:r>
            <a:rPr lang="ru-RU" sz="2800" b="1" kern="1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 Дарья (история)</a:t>
          </a:r>
          <a:endParaRPr lang="ru-RU" sz="28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СОШ № 2 – </a:t>
          </a:r>
          <a:r>
            <a:rPr lang="ru-RU" sz="2800" b="1" kern="1200" dirty="0" err="1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Пасечникова</a:t>
          </a:r>
          <a:r>
            <a:rPr lang="ru-RU" sz="2800" b="1" kern="1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 Елена (химия)</a:t>
          </a:r>
          <a:endParaRPr lang="ru-RU" sz="2800" b="1" kern="1200" dirty="0">
            <a:solidFill>
              <a:srgbClr val="0000CC"/>
            </a:solidFill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kern="1200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rPr>
            <a:t>СОШ № 10 – Волков Артем (обществознание)</a:t>
          </a:r>
          <a:endParaRPr lang="ru-RU" sz="2800" b="1" kern="1200" dirty="0">
            <a:solidFill>
              <a:srgbClr val="0000CC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777085" y="112237"/>
        <a:ext cx="9351117" cy="2023522"/>
      </dsp:txXfrm>
    </dsp:sp>
    <dsp:sp modelId="{E866E508-D0D2-4FD1-A01D-65D699160660}">
      <dsp:nvSpPr>
        <dsp:cNvPr id="0" name=""/>
        <dsp:cNvSpPr/>
      </dsp:nvSpPr>
      <dsp:spPr>
        <a:xfrm rot="5400000">
          <a:off x="-166518" y="2727557"/>
          <a:ext cx="1110121" cy="777085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rgbClr val="0000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200" kern="1200" dirty="0" smtClean="0">
            <a:solidFill>
              <a:srgbClr val="003399"/>
            </a:solidFill>
            <a:latin typeface="Times New Roman" pitchFamily="18" charset="0"/>
            <a:cs typeface="Times New Roman" pitchFamily="18" charset="0"/>
          </a:endParaRPr>
        </a:p>
        <a:p>
          <a:pPr marL="285750" lvl="0" indent="0" algn="ctr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2800" kern="1200" dirty="0"/>
        </a:p>
      </dsp:txBody>
      <dsp:txXfrm rot="-5400000">
        <a:off x="1" y="2949582"/>
        <a:ext cx="777085" cy="333036"/>
      </dsp:txXfrm>
    </dsp:sp>
    <dsp:sp modelId="{008E4A84-8C33-4FD2-B9A9-C909197BCCEC}">
      <dsp:nvSpPr>
        <dsp:cNvPr id="0" name=""/>
        <dsp:cNvSpPr/>
      </dsp:nvSpPr>
      <dsp:spPr>
        <a:xfrm rot="5400000">
          <a:off x="4704376" y="-1808274"/>
          <a:ext cx="1606003" cy="946058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33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b="1" u="sng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получили аттестаты о среднем общем образовании 440 человек</a:t>
          </a:r>
          <a:r>
            <a:rPr lang="ru-RU" sz="2800" b="0" u="none" kern="1200" dirty="0" smtClean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800" b="0" u="none" kern="1200" dirty="0"/>
        </a:p>
      </dsp:txBody>
      <dsp:txXfrm rot="-5400000">
        <a:off x="777086" y="2197415"/>
        <a:ext cx="9382186" cy="1449205"/>
      </dsp:txXfrm>
    </dsp:sp>
    <dsp:sp modelId="{45F8E0A9-7E04-4B83-BA87-CC3AFDE5C83E}">
      <dsp:nvSpPr>
        <dsp:cNvPr id="0" name=""/>
        <dsp:cNvSpPr/>
      </dsp:nvSpPr>
      <dsp:spPr>
        <a:xfrm rot="5400000">
          <a:off x="-166518" y="3765327"/>
          <a:ext cx="1110121" cy="777085"/>
        </a:xfrm>
        <a:prstGeom prst="chevron">
          <a:avLst/>
        </a:prstGeom>
        <a:solidFill>
          <a:srgbClr val="264478"/>
        </a:solidFill>
        <a:ln w="12700" cap="flat" cmpd="sng" algn="ctr">
          <a:solidFill>
            <a:srgbClr val="003399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0" u="none" kern="1200" dirty="0"/>
        </a:p>
      </dsp:txBody>
      <dsp:txXfrm rot="-5400000">
        <a:off x="1" y="3987352"/>
        <a:ext cx="777085" cy="333036"/>
      </dsp:txXfrm>
    </dsp:sp>
    <dsp:sp modelId="{80D77530-3BAA-4DBC-ADD6-940773A73508}">
      <dsp:nvSpPr>
        <dsp:cNvPr id="0" name=""/>
        <dsp:cNvSpPr/>
      </dsp:nvSpPr>
      <dsp:spPr>
        <a:xfrm rot="5400000">
          <a:off x="5146588" y="-427793"/>
          <a:ext cx="721578" cy="9460585"/>
        </a:xfrm>
        <a:prstGeom prst="leftRightArrowCallou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CE048-0D48-4B6D-A559-A13CDCA4D12A}" type="datetimeFigureOut">
              <a:rPr lang="ru-RU" smtClean="0"/>
              <a:pPr/>
              <a:t>09.09.2020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75C6B1-069E-43E6-9554-083BFFBC1D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75C6B1-069E-43E6-9554-083BFFBC1D2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Doc\Мероприятия\2018-12-21 Совещание с замглавами\Заголовок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2"/>
          <a:stretch/>
        </p:blipFill>
        <p:spPr bwMode="auto">
          <a:xfrm flipH="1">
            <a:off x="1" y="0"/>
            <a:ext cx="12172493" cy="90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 userDrawn="1"/>
        </p:nvSpPr>
        <p:spPr>
          <a:xfrm>
            <a:off x="1" y="19854"/>
            <a:ext cx="12172493" cy="6817513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6" rIns="91411" bIns="45706" rtlCol="0" anchor="ctr"/>
          <a:lstStyle/>
          <a:p>
            <a:pPr marL="0" marR="0" lvl="0" indent="0" algn="ctr" defTabSz="91418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9458" y="2869"/>
            <a:ext cx="10753195" cy="833846"/>
          </a:xfrm>
        </p:spPr>
        <p:txBody>
          <a:bodyPr lIns="35997" tIns="35997" rIns="35997" bIns="35997" anchor="ctr">
            <a:normAutofit/>
          </a:bodyPr>
          <a:lstStyle>
            <a:lvl1pPr algn="ctr">
              <a:defRPr sz="2599" b="1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  <a:ea typeface="Verdana" pitchFamily="34" charset="0"/>
                <a:cs typeface="Calibri" pitchFamily="34" charset="0"/>
              </a:defRPr>
            </a:lvl1pPr>
          </a:lstStyle>
          <a:p>
            <a:r>
              <a:rPr kumimoji="0" lang="ru-RU" dirty="0"/>
              <a:t>Образец заголовка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097493" y="6381331"/>
            <a:ext cx="3052064" cy="365760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1444F9-EEB7-4311-B5F1-97FE74C203E6}" type="datetimeFigureOut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09.09.2020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FE6D9D-2A0B-43B8-A1C3-81968A25D6EC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051" name="Picture 3" descr="D:\Doc\Мероприятия\2018-12-21 Совещание с замглавами\Подзаголовок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" y="6674691"/>
            <a:ext cx="12172493" cy="162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192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ADD79D2-5EB5-4951-AA63-CF4DE75C4462}" type="datetimeFigureOut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09.09.2020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5B4F27F-A05B-41E0-8537-F3EC8DCD0DBF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Рисунок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69265"/>
            <a:ext cx="8919633" cy="58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D:\РИМЦ 16-17\эмблема УО.jpg"/>
          <p:cNvPicPr>
            <a:picLocks noChangeAspect="1" noChangeArrowheads="1"/>
          </p:cNvPicPr>
          <p:nvPr userDrawn="1"/>
        </p:nvPicPr>
        <p:blipFill>
          <a:blip r:embed="rId3" cstate="print"/>
          <a:srcRect l="10317" t="4025" r="46826" b="42369"/>
          <a:stretch>
            <a:fillRect/>
          </a:stretch>
        </p:blipFill>
        <p:spPr bwMode="auto">
          <a:xfrm>
            <a:off x="174177" y="159666"/>
            <a:ext cx="1349826" cy="1349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4861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Downloads\Картинки\2Amazing Abstract Full HD Wallpapers\BLACKWOLFIK (3)_cr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53"/>
            <a:ext cx="12172493" cy="110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 userDrawn="1"/>
        </p:nvSpPr>
        <p:spPr>
          <a:xfrm>
            <a:off x="0" y="19853"/>
            <a:ext cx="12172493" cy="6827175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1465" y="2866"/>
            <a:ext cx="10920536" cy="1124744"/>
          </a:xfrm>
        </p:spPr>
        <p:txBody>
          <a:bodyPr lIns="36000" tIns="36000" rIns="36000" bIns="36000" anchor="ctr">
            <a:normAutofit/>
          </a:bodyPr>
          <a:lstStyle>
            <a:lvl1pPr algn="ctr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defRPr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9097491" y="6381328"/>
            <a:ext cx="3052064" cy="365760"/>
          </a:xfr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1444F9-EEB7-4311-B5F1-97FE74C203E6}" type="datetimeFigureOut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09.09.2020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FE6D9D-2A0B-43B8-A1C3-81968A25D6EC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1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Picture 3" descr="C:\Users\ITS4.DES\Desktop\Логотип МОН_newФ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8" y="19853"/>
            <a:ext cx="1128125" cy="110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121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39926A-5F84-4A7B-B78E-D2BB888939E1}" type="datetimeFigureOut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09.09.2020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58DF4B-6430-4C62-82B5-805DB466237F}" type="slidenum">
              <a:rPr kumimoji="0" lang="ru-RU" sz="11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1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048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78068" y="2182326"/>
            <a:ext cx="77401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ИТОГИ </a:t>
            </a:r>
          </a:p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государственной итоговой аттестации (ЕГЭ)</a:t>
            </a:r>
          </a:p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 общеобразовательных организациях </a:t>
            </a:r>
          </a:p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МО </a:t>
            </a:r>
            <a:r>
              <a:rPr lang="ru-RU" sz="28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Курганинский</a:t>
            </a:r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район </a:t>
            </a:r>
          </a:p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8327" y="232721"/>
            <a:ext cx="10699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Анализ ЕГЭ - 20</a:t>
            </a:r>
            <a:r>
              <a:rPr lang="en-US" sz="2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4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5535827"/>
            <a:ext cx="12192000" cy="875363"/>
          </a:xfrm>
          <a:prstGeom prst="rect">
            <a:avLst/>
          </a:prstGeom>
          <a:gradFill flip="none" rotWithShape="1">
            <a:gsLst>
              <a:gs pos="0">
                <a:srgbClr val="264478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9184240" y="5505366"/>
            <a:ext cx="28378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О.В. Суханова,</a:t>
            </a:r>
          </a:p>
          <a:p>
            <a:r>
              <a:rPr lang="ru-RU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заместитель начальника </a:t>
            </a:r>
          </a:p>
          <a:p>
            <a:r>
              <a:rPr lang="ru-RU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управления образования</a:t>
            </a:r>
            <a:endParaRPr lang="ru-RU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34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результаты ЕГЭ - 20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845140"/>
              </p:ext>
            </p:extLst>
          </p:nvPr>
        </p:nvGraphicFramePr>
        <p:xfrm>
          <a:off x="228601" y="1617977"/>
          <a:ext cx="11683998" cy="4259583"/>
        </p:xfrm>
        <a:graphic>
          <a:graphicData uri="http://schemas.openxmlformats.org/drawingml/2006/table">
            <a:tbl>
              <a:tblPr/>
              <a:tblGrid>
                <a:gridCol w="1435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842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79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участников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% </a:t>
                      </a: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общего числа выпускников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%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справившихся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средний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высоко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балльников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(80-100 баллов)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преодолели порог успешности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место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 краевом рейтинге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(из 47 МО)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33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русский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язык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411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99,5%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99,8%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74,9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118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(из них 2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–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100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баллов)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4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393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101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(из них 2 </a:t>
                      </a: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- 100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баллов)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нет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7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373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84,8%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99,7%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71,7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117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34 (вверх на 9 пунктов)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2266639" y="1145336"/>
            <a:ext cx="7761541" cy="349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русский язык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5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анализ результатов ЕГЭ - 20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7915" y="1404023"/>
            <a:ext cx="8715436" cy="4572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just" hangingPunct="1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 dirty="0">
              <a:solidFill>
                <a:srgbClr val="00206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432299" y="850900"/>
            <a:ext cx="2730501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ctr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русский язык</a:t>
            </a:r>
            <a:endParaRPr lang="ru-RU" sz="2800" b="1" i="1" dirty="0">
              <a:solidFill>
                <a:srgbClr val="003399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417069361"/>
              </p:ext>
            </p:extLst>
          </p:nvPr>
        </p:nvGraphicFramePr>
        <p:xfrm>
          <a:off x="254000" y="1439333"/>
          <a:ext cx="112014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375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анализ результатов ЕГЭ - 20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7915" y="1404023"/>
            <a:ext cx="8715436" cy="4572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just" hangingPunct="1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 dirty="0">
              <a:solidFill>
                <a:srgbClr val="00206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98601" y="850900"/>
            <a:ext cx="10350500" cy="50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ctr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b="1" i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изменение среднего балла ЕГЭ по русскому языку в 2020 г. по сравнению с 2019 г.</a:t>
            </a:r>
            <a:endParaRPr lang="ru-RU" sz="2200" b="1" i="1" dirty="0">
              <a:solidFill>
                <a:srgbClr val="003399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670242859"/>
              </p:ext>
            </p:extLst>
          </p:nvPr>
        </p:nvGraphicFramePr>
        <p:xfrm>
          <a:off x="0" y="1439333"/>
          <a:ext cx="120142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5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результаты ЕГЭ - 20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059947"/>
              </p:ext>
            </p:extLst>
          </p:nvPr>
        </p:nvGraphicFramePr>
        <p:xfrm>
          <a:off x="228601" y="1617977"/>
          <a:ext cx="11683998" cy="4204127"/>
        </p:xfrm>
        <a:graphic>
          <a:graphicData uri="http://schemas.openxmlformats.org/drawingml/2006/table">
            <a:tbl>
              <a:tblPr/>
              <a:tblGrid>
                <a:gridCol w="1435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7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32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842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791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участников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% </a:t>
                      </a: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общего числа выпускников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%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справившихся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средний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кол-во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высоко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балльников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(80-100 баллов)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преодолели порог успешности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место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краевом рейтинге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(из 47 МО)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3338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Математика (профиль)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258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63%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94,6%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49,6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41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209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53,2%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99,5%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56,8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75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216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58,4%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88,4%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50,9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42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2266639" y="1145336"/>
            <a:ext cx="7761541" cy="349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математика (профиль)</a:t>
            </a:r>
            <a:endParaRPr kumimoji="0" lang="ru-RU" sz="2800" b="1" i="1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75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анализ результатов ЕГЭ – 2020 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7915" y="1404023"/>
            <a:ext cx="8715436" cy="4572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just" hangingPunct="1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 dirty="0">
              <a:solidFill>
                <a:srgbClr val="00206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124200" y="863600"/>
            <a:ext cx="5613400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200" b="1" i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математика (профильный уровень)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901960400"/>
              </p:ext>
            </p:extLst>
          </p:nvPr>
        </p:nvGraphicFramePr>
        <p:xfrm>
          <a:off x="152400" y="1087966"/>
          <a:ext cx="11811000" cy="5770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5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анализ результатов ЕГЭ – 2019 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7915" y="1404023"/>
            <a:ext cx="8715436" cy="4572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just" hangingPunct="1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 dirty="0">
              <a:solidFill>
                <a:srgbClr val="00206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485900" y="863600"/>
            <a:ext cx="10261600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i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изменение среднего балла по математике (профильной) в 2020 г. по сравнению с 2019 г.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029922980"/>
              </p:ext>
            </p:extLst>
          </p:nvPr>
        </p:nvGraphicFramePr>
        <p:xfrm>
          <a:off x="546100" y="1439333"/>
          <a:ext cx="109601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5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164" y="-213704"/>
            <a:ext cx="10753195" cy="833846"/>
          </a:xfrm>
        </p:spPr>
        <p:txBody>
          <a:bodyPr>
            <a:no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Совокупный средний балл по всем предметам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5261396"/>
              </p:ext>
            </p:extLst>
          </p:nvPr>
        </p:nvGraphicFramePr>
        <p:xfrm>
          <a:off x="0" y="427642"/>
          <a:ext cx="12191999" cy="6413763"/>
        </p:xfrm>
        <a:graphic>
          <a:graphicData uri="http://schemas.openxmlformats.org/drawingml/2006/table">
            <a:tbl>
              <a:tblPr/>
              <a:tblGrid>
                <a:gridCol w="2445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6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6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6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74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ОО</a:t>
                      </a: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Число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выпускников</a:t>
                      </a: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Средний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балл</a:t>
                      </a: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7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СОШ №1</a:t>
                      </a: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58,96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63,04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СОШ №2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57,76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65,42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СОШ №3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53,51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59,38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СОШ №4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47,94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53,75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СОШ №5</a:t>
                      </a: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61,3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55,21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СОШ №6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51,48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48,85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СОШ №7</a:t>
                      </a: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42,48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39,91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СОШ №8</a:t>
                      </a: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54,38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СОШ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№9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51,88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60,68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СОШ №10</a:t>
                      </a: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60,09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69,04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СОШ №12</a:t>
                      </a: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55,73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53,02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СОШ №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51,56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56,31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СОШ №14</a:t>
                      </a: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47,71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47,57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СОШ №15</a:t>
                      </a: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47,31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55,07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СОШ №17</a:t>
                      </a: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42,44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63,51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СОШ №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51,68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СОШ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№19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58,43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56,02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Гимназия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55,34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65,66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КШИ</a:t>
                      </a: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 21</a:t>
                      </a: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59,48</a:t>
                      </a: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 60,24</a:t>
                      </a: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593646"/>
                  </a:ext>
                </a:extLst>
              </a:tr>
              <a:tr h="269970"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Район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57,38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59,24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906795"/>
                  </a:ext>
                </a:extLst>
              </a:tr>
              <a:tr h="258744">
                <a:tc>
                  <a:txBody>
                    <a:bodyPr/>
                    <a:lstStyle/>
                    <a:p>
                      <a:pPr marL="90488" indent="0" algn="l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Край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62,11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62,67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455" marR="6455" marT="64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079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Задачи на </a:t>
            </a:r>
            <a:r>
              <a:rPr lang="ru-RU" sz="28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2020-2021 </a:t>
            </a:r>
            <a:r>
              <a:rPr lang="ru-RU" sz="28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учебный год: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199" y="1467851"/>
            <a:ext cx="110810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1.  Комплексные </a:t>
            </a:r>
            <a:r>
              <a:rPr lang="ru-RU" sz="2000" dirty="0"/>
              <a:t>проверки реализации планов ВШК, ИРР ГИА-11, Дорожных карт по подготовке и проведению </a:t>
            </a:r>
            <a:r>
              <a:rPr lang="ru-RU" sz="2000" dirty="0" smtClean="0"/>
              <a:t>ГИА-11</a:t>
            </a:r>
          </a:p>
          <a:p>
            <a:pPr algn="just"/>
            <a:r>
              <a:rPr lang="ru-RU" sz="2000" dirty="0" smtClean="0"/>
              <a:t>-  </a:t>
            </a:r>
            <a:r>
              <a:rPr lang="ru-RU" sz="2000" dirty="0"/>
              <a:t>выездные педагогические советы с участием специалистов управления образования и МКУО </a:t>
            </a:r>
            <a:r>
              <a:rPr lang="ru-RU" sz="2000" dirty="0" smtClean="0"/>
              <a:t>РИМЦ;</a:t>
            </a:r>
            <a:endParaRPr lang="ru-RU" sz="2000" dirty="0"/>
          </a:p>
          <a:p>
            <a:pPr algn="just"/>
            <a:r>
              <a:rPr lang="ru-RU" sz="2000" dirty="0"/>
              <a:t>- </a:t>
            </a:r>
            <a:r>
              <a:rPr lang="ru-RU" sz="2000" dirty="0" smtClean="0"/>
              <a:t> </a:t>
            </a:r>
            <a:r>
              <a:rPr lang="ru-RU" sz="2000" dirty="0"/>
              <a:t>собеседования и документарные проверки с администрациями школ, педагогами;</a:t>
            </a:r>
          </a:p>
          <a:p>
            <a:pPr algn="just"/>
            <a:r>
              <a:rPr lang="ru-RU" sz="2000" dirty="0"/>
              <a:t>- </a:t>
            </a:r>
            <a:r>
              <a:rPr lang="ru-RU" sz="2000" dirty="0" smtClean="0"/>
              <a:t>посещение </a:t>
            </a:r>
            <a:r>
              <a:rPr lang="ru-RU" sz="2000" dirty="0"/>
              <a:t>уроков специалистами, методистами, </a:t>
            </a:r>
            <a:r>
              <a:rPr lang="ru-RU" sz="2000" dirty="0" err="1"/>
              <a:t>тьюторами</a:t>
            </a:r>
            <a:r>
              <a:rPr lang="ru-RU" sz="2000" dirty="0"/>
              <a:t>,</a:t>
            </a:r>
          </a:p>
          <a:p>
            <a:pPr marL="285750" indent="-285750" algn="just">
              <a:buFontTx/>
              <a:buChar char="-"/>
            </a:pPr>
            <a:r>
              <a:rPr lang="ru-RU" sz="2000" dirty="0" smtClean="0"/>
              <a:t>на </a:t>
            </a:r>
            <a:r>
              <a:rPr lang="ru-RU" sz="2000" dirty="0"/>
              <a:t>каждом совещании с руководителями, заместителями по учебной работе вопрос качества </a:t>
            </a:r>
            <a:r>
              <a:rPr lang="ru-RU" sz="2000" dirty="0" smtClean="0"/>
              <a:t>- приоритетен, (анализ </a:t>
            </a:r>
            <a:r>
              <a:rPr lang="ru-RU" sz="2000" dirty="0"/>
              <a:t>итоги за четверть, полугодие, год для принятия мер и решения </a:t>
            </a:r>
            <a:r>
              <a:rPr lang="ru-RU" sz="2000" dirty="0" smtClean="0"/>
              <a:t>проблем). </a:t>
            </a:r>
            <a:endParaRPr lang="ru-RU" sz="2000" dirty="0"/>
          </a:p>
          <a:p>
            <a:pPr algn="just"/>
            <a:r>
              <a:rPr lang="ru-RU" sz="2000" dirty="0" smtClean="0"/>
              <a:t>2</a:t>
            </a:r>
            <a:r>
              <a:rPr lang="ru-RU" sz="2000" dirty="0"/>
              <a:t>. </a:t>
            </a:r>
            <a:r>
              <a:rPr lang="ru-RU" sz="2000" dirty="0" smtClean="0"/>
              <a:t> Проведение коллегий: </a:t>
            </a:r>
          </a:p>
          <a:p>
            <a:pPr algn="just"/>
            <a:r>
              <a:rPr lang="ru-RU" sz="2000" dirty="0" smtClean="0"/>
              <a:t>- </a:t>
            </a:r>
            <a:r>
              <a:rPr lang="ru-RU" sz="2000" smtClean="0"/>
              <a:t>эффективная реализация </a:t>
            </a:r>
            <a:r>
              <a:rPr lang="ru-RU" sz="2000" dirty="0"/>
              <a:t>планов ИРР, Дорожных карт по подготовке и проведению ГИА, планов работы со </a:t>
            </a:r>
            <a:r>
              <a:rPr lang="ru-RU" sz="2000" dirty="0" smtClean="0"/>
              <a:t>слабоуспевающими, с претендентами на высокие баллы;</a:t>
            </a:r>
            <a:endParaRPr lang="ru-RU" sz="2000" dirty="0"/>
          </a:p>
          <a:p>
            <a:pPr algn="just"/>
            <a:r>
              <a:rPr lang="ru-RU" sz="2000" dirty="0"/>
              <a:t> - </a:t>
            </a:r>
            <a:r>
              <a:rPr lang="ru-RU" sz="2000" dirty="0" smtClean="0"/>
              <a:t>объективность </a:t>
            </a:r>
            <a:r>
              <a:rPr lang="ru-RU" sz="2000" dirty="0" smtClean="0"/>
              <a:t>оценки индивидуальных достижений;</a:t>
            </a:r>
            <a:endParaRPr lang="ru-RU" sz="2000" dirty="0"/>
          </a:p>
          <a:p>
            <a:pPr algn="just"/>
            <a:r>
              <a:rPr lang="ru-RU" sz="2000" dirty="0"/>
              <a:t>- </a:t>
            </a:r>
            <a:r>
              <a:rPr lang="ru-RU" sz="2000" dirty="0" smtClean="0"/>
              <a:t>качество </a:t>
            </a:r>
            <a:r>
              <a:rPr lang="ru-RU" sz="2000" dirty="0" smtClean="0"/>
              <a:t>реализации </a:t>
            </a:r>
            <a:r>
              <a:rPr lang="ru-RU" sz="2000" dirty="0"/>
              <a:t>внутренней системы оценки качества образования, планов </a:t>
            </a:r>
            <a:r>
              <a:rPr lang="ru-RU" sz="2000" dirty="0" err="1"/>
              <a:t>внутришкольного</a:t>
            </a:r>
            <a:r>
              <a:rPr lang="ru-RU" sz="2000" dirty="0"/>
              <a:t> контроля; </a:t>
            </a:r>
          </a:p>
        </p:txBody>
      </p:sp>
    </p:spTree>
    <p:extLst>
      <p:ext uri="{BB962C8B-B14F-4D97-AF65-F5344CB8AC3E}">
        <p14:creationId xmlns:p14="http://schemas.microsoft.com/office/powerpoint/2010/main" val="17218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Задачи на 2020-2021 учебный год: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8917" y="1720516"/>
            <a:ext cx="115262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- </a:t>
            </a:r>
            <a:r>
              <a:rPr lang="ru-RU" sz="2000" dirty="0" smtClean="0"/>
              <a:t>эффективность </a:t>
            </a:r>
            <a:r>
              <a:rPr lang="ru-RU" sz="2000" dirty="0" smtClean="0"/>
              <a:t>работы </a:t>
            </a:r>
            <a:r>
              <a:rPr lang="ru-RU" sz="2000" dirty="0"/>
              <a:t>школьных и муниципальных методических </a:t>
            </a:r>
            <a:r>
              <a:rPr lang="ru-RU" sz="2000" dirty="0" smtClean="0"/>
              <a:t>объединений;</a:t>
            </a:r>
            <a:endParaRPr lang="ru-RU" sz="2000" dirty="0"/>
          </a:p>
          <a:p>
            <a:pPr algn="just"/>
            <a:r>
              <a:rPr lang="ru-RU" sz="2000" dirty="0"/>
              <a:t>- </a:t>
            </a:r>
            <a:r>
              <a:rPr lang="ru-RU" sz="2000" dirty="0" smtClean="0"/>
              <a:t>качество </a:t>
            </a:r>
            <a:r>
              <a:rPr lang="ru-RU" sz="2000" dirty="0"/>
              <a:t>проведения индивидуальных занятий и </a:t>
            </a:r>
            <a:r>
              <a:rPr lang="ru-RU" sz="2000" dirty="0" err="1"/>
              <a:t>разноуровневых</a:t>
            </a:r>
            <a:r>
              <a:rPr lang="ru-RU" sz="2000" dirty="0"/>
              <a:t> консультаций с обучающимися 9, 11-х классов и др., с применением индивидуального, дифференцированного подхода, с учетом психофизиологических особенностей учащихся;</a:t>
            </a:r>
          </a:p>
          <a:p>
            <a:pPr algn="just"/>
            <a:r>
              <a:rPr lang="ru-RU" sz="2000" dirty="0"/>
              <a:t>- принятие эффективных мер по повышению уровня подготовки слабоуспевающих детей, учащихся, претендующих на высокие баллы, работу с одаренными детьми для подготовки их к участию в конкурсах различного уровня, а также во Всероссийской олимпиаде школьников;</a:t>
            </a:r>
          </a:p>
          <a:p>
            <a:pPr algn="just"/>
            <a:r>
              <a:rPr lang="ru-RU" sz="2000" dirty="0"/>
              <a:t>- обеспечение качества проведения мероприятий по ранней </a:t>
            </a:r>
            <a:r>
              <a:rPr lang="ru-RU" sz="2000" dirty="0" err="1"/>
              <a:t>профилизации</a:t>
            </a:r>
            <a:r>
              <a:rPr lang="ru-RU" sz="2000" dirty="0"/>
              <a:t> и профориентации учащихся, родителей; </a:t>
            </a:r>
          </a:p>
          <a:p>
            <a:pPr algn="just"/>
            <a:r>
              <a:rPr lang="ru-RU" sz="2000" dirty="0"/>
              <a:t>- открытие профилей в соответствии с запросом обучающихся, планирующих обучение в 10 классе, обеспечение осознанного выбора учащимися предметов для сдачи ЕГЭ с целью поступления в профильные ВУЗы;</a:t>
            </a:r>
          </a:p>
          <a:p>
            <a:pPr algn="just"/>
            <a:r>
              <a:rPr lang="ru-RU" sz="2000" dirty="0"/>
              <a:t>- обеспечение психологического сопровождения выпускников в период подготовки и проведения ГИА-11; </a:t>
            </a:r>
          </a:p>
        </p:txBody>
      </p:sp>
    </p:spTree>
    <p:extLst>
      <p:ext uri="{BB962C8B-B14F-4D97-AF65-F5344CB8AC3E}">
        <p14:creationId xmlns:p14="http://schemas.microsoft.com/office/powerpoint/2010/main" val="229003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8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Задачи на 2020-2021 учебный год: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5135" y="1502688"/>
            <a:ext cx="1133374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- повышение эффективности школьного контроля за пропусками учебных занятий, принятие мер по ликвидации пробелов в </a:t>
            </a:r>
            <a:r>
              <a:rPr lang="ru-RU" sz="2000" dirty="0" smtClean="0"/>
              <a:t>знаниях;</a:t>
            </a:r>
            <a:endParaRPr lang="ru-RU" sz="2000" dirty="0"/>
          </a:p>
          <a:p>
            <a:r>
              <a:rPr lang="ru-RU" sz="2000" dirty="0"/>
              <a:t>- усиление контроля за качеством работы педагогов, качеством подготовки к урокам, за качеством подготовки и проведения промежуточной и итоговой аттестации, регулярное посещение уроков директором школы и заместителем директора по УР;</a:t>
            </a:r>
          </a:p>
          <a:p>
            <a:r>
              <a:rPr lang="ru-RU" sz="2000" dirty="0"/>
              <a:t>- проведение в каникулярный период (по итогам каждой четверти) смотра материально-технической готовности и дидактического содержания предметных кабинетов;</a:t>
            </a:r>
          </a:p>
          <a:p>
            <a:r>
              <a:rPr lang="ru-RU" sz="2000" dirty="0"/>
              <a:t>- анализ комплектования и наполняемости классов, принятие мер по сокращению количества учащихся в классах с выявленным переуплотнением; </a:t>
            </a:r>
          </a:p>
          <a:p>
            <a:r>
              <a:rPr lang="ru-RU" sz="2000" dirty="0"/>
              <a:t>- анализ кадрового обеспечения (с учетом прогноза), эффективная работа с молодыми педагогами, обеспечение наставничества, создание условий для обмена опытом;</a:t>
            </a:r>
          </a:p>
          <a:p>
            <a:r>
              <a:rPr lang="ru-RU" sz="2000" dirty="0"/>
              <a:t>- обеспечение курсового обучения педагогов, реализации перспективного плана повышения квалификации;</a:t>
            </a:r>
          </a:p>
          <a:p>
            <a:r>
              <a:rPr lang="ru-RU" sz="2000" dirty="0"/>
              <a:t>- взаимодействие классных руководителей, учителей-предметников, заместителей директоров по УР с целью проведения прогнозируемой </a:t>
            </a:r>
            <a:r>
              <a:rPr lang="ru-RU" sz="2000"/>
              <a:t>промежуточной </a:t>
            </a:r>
            <a:r>
              <a:rPr lang="ru-RU" sz="2000" smtClean="0"/>
              <a:t>аттестации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8418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статистика ЕГЭ - 20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7915" y="1404023"/>
            <a:ext cx="8715436" cy="4572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just" hangingPunct="1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 dirty="0">
              <a:solidFill>
                <a:srgbClr val="00206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731535571"/>
              </p:ext>
            </p:extLst>
          </p:nvPr>
        </p:nvGraphicFramePr>
        <p:xfrm>
          <a:off x="1620507" y="1009563"/>
          <a:ext cx="9845785" cy="5688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75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статистика ЕГЭ - 20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7915" y="1404023"/>
            <a:ext cx="8715436" cy="4572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just" hangingPunct="1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 dirty="0">
              <a:solidFill>
                <a:srgbClr val="00206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699134203"/>
              </p:ext>
            </p:extLst>
          </p:nvPr>
        </p:nvGraphicFramePr>
        <p:xfrm>
          <a:off x="1025414" y="1450871"/>
          <a:ext cx="10237671" cy="4445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930382" y="861027"/>
            <a:ext cx="92746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 организации проведения экзаменов участвовали:</a:t>
            </a:r>
            <a:endParaRPr lang="ru-RU" sz="2800" i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05353" y="5627077"/>
            <a:ext cx="95308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Нарушений</a:t>
            </a:r>
            <a:r>
              <a:rPr lang="ru-RU" sz="24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процедуры проведения ЕГЭ зафиксировано </a:t>
            </a:r>
            <a:r>
              <a:rPr lang="ru-RU" sz="2400" b="1" i="1" u="sng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не было</a:t>
            </a:r>
            <a:r>
              <a:rPr lang="ru-RU" sz="24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u="sng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удаленных</a:t>
            </a:r>
            <a:r>
              <a:rPr lang="ru-RU" sz="2400" b="1" i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участников ЕГЭ </a:t>
            </a:r>
            <a:r>
              <a:rPr lang="ru-RU" sz="2400" b="1" i="1" u="sng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не было</a:t>
            </a:r>
            <a:endParaRPr lang="ru-RU" sz="2400" i="1" u="sng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результаты ЕГЭ - 2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020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536700" y="965200"/>
            <a:ext cx="9652001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ctr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800" b="1" i="1" dirty="0">
              <a:solidFill>
                <a:srgbClr val="003399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866910171"/>
              </p:ext>
            </p:extLst>
          </p:nvPr>
        </p:nvGraphicFramePr>
        <p:xfrm>
          <a:off x="587264" y="1631950"/>
          <a:ext cx="11166586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75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результаты ЕГЭ - 20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847614" y="1498600"/>
          <a:ext cx="10237671" cy="4711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75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результаты ЕГЭ - 20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7915" y="1404023"/>
            <a:ext cx="8715436" cy="4572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just" hangingPunct="1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 dirty="0">
              <a:solidFill>
                <a:srgbClr val="00206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302001" y="825500"/>
            <a:ext cx="5461000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ctr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преодолели порог успешности</a:t>
            </a:r>
            <a:endParaRPr lang="ru-RU" sz="2800" b="1" i="1" dirty="0">
              <a:solidFill>
                <a:srgbClr val="003399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7721600" y="2032000"/>
          <a:ext cx="6591300" cy="369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7423150" y="1536700"/>
            <a:ext cx="5194300" cy="584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2020 году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84</a:t>
            </a: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выпускника (22,5%)</a:t>
            </a:r>
            <a:endParaRPr lang="ru-RU" sz="20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Диаграмма 17"/>
          <p:cNvGraphicFramePr/>
          <p:nvPr/>
        </p:nvGraphicFramePr>
        <p:xfrm>
          <a:off x="-304800" y="2298700"/>
          <a:ext cx="4699000" cy="3572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/>
          <p:cNvGraphicFramePr/>
          <p:nvPr/>
        </p:nvGraphicFramePr>
        <p:xfrm>
          <a:off x="3898900" y="2425700"/>
          <a:ext cx="3670300" cy="3674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568700" y="1930400"/>
            <a:ext cx="4902200" cy="584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ctr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2019 году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57 выпускников (14,5%)</a:t>
            </a:r>
            <a:endParaRPr lang="ru-RU" sz="20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79400" y="1524000"/>
            <a:ext cx="4305300" cy="584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ctr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2018 году </a:t>
            </a:r>
            <a:r>
              <a:rPr lang="ru-RU" sz="2000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54 выпускника (13%)</a:t>
            </a:r>
            <a:endParaRPr lang="ru-RU" sz="20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результаты ЕГЭ - 20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7915" y="1404023"/>
            <a:ext cx="8715436" cy="4572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just" hangingPunct="1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 dirty="0">
              <a:solidFill>
                <a:srgbClr val="00206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746250" y="546100"/>
            <a:ext cx="9652001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ctr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400" b="1" i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рейтинг ОО по количеству </a:t>
            </a:r>
            <a:r>
              <a:rPr lang="ru-RU" sz="2400" b="1" i="1" dirty="0" err="1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высокобалльников</a:t>
            </a:r>
            <a:r>
              <a:rPr lang="ru-RU" sz="2400" b="1" i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(от 80 до 100 баллов)</a:t>
            </a:r>
            <a:endParaRPr lang="ru-RU" sz="2400" dirty="0">
              <a:solidFill>
                <a:srgbClr val="003399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466850" y="944033"/>
          <a:ext cx="9791700" cy="5247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165101" y="3492500"/>
            <a:ext cx="1917699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ctr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образовательные организации</a:t>
            </a:r>
            <a:endParaRPr lang="ru-RU" sz="1600" b="1" i="1" dirty="0">
              <a:solidFill>
                <a:srgbClr val="00206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635501" y="6159500"/>
            <a:ext cx="4673600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ctr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000" b="1" i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высокобалльников</a:t>
            </a:r>
            <a:endParaRPr lang="ru-RU" sz="2000" b="1" i="1" dirty="0">
              <a:solidFill>
                <a:srgbClr val="00206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5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анализ результатов ЕГЭ - 20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7915" y="1404023"/>
            <a:ext cx="8715436" cy="4572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just" hangingPunct="1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 dirty="0">
              <a:solidFill>
                <a:srgbClr val="00206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3302001" y="825500"/>
            <a:ext cx="5461000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ctr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2800" b="1" i="1" dirty="0" smtClean="0">
                <a:solidFill>
                  <a:srgbClr val="003399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преодолели порог успешности</a:t>
            </a:r>
            <a:endParaRPr lang="ru-RU" sz="2800" b="1" i="1" dirty="0">
              <a:solidFill>
                <a:srgbClr val="003399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476250" y="1291166"/>
          <a:ext cx="11430000" cy="5566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5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1239" y="281736"/>
            <a:ext cx="7761541" cy="3491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анализ результатов ЕГЭ - 20</a:t>
            </a:r>
            <a:r>
              <a:rPr lang="en-US" sz="28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endParaRPr lang="ru-RU" sz="2800" b="1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7915" y="1404023"/>
            <a:ext cx="8715436" cy="45720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8960" rIns="90000" bIns="45000"/>
          <a:lstStyle/>
          <a:p>
            <a:pPr algn="just" hangingPunct="1">
              <a:spcBef>
                <a:spcPts val="638"/>
              </a:spcBef>
              <a:spcAft>
                <a:spcPts val="1425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 sz="2000" b="1" dirty="0">
              <a:solidFill>
                <a:srgbClr val="00206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  <a:latin typeface="Cambria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562101" y="1018336"/>
            <a:ext cx="9601199" cy="3491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место </a:t>
            </a:r>
            <a:r>
              <a:rPr kumimoji="0" lang="ru-RU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Курганинского</a:t>
            </a:r>
            <a:r>
              <a:rPr kumimoji="0" lang="ru-RU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района в краевом рейти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нге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116661221"/>
              </p:ext>
            </p:extLst>
          </p:nvPr>
        </p:nvGraphicFramePr>
        <p:xfrm>
          <a:off x="406400" y="1439333"/>
          <a:ext cx="109093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755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2971</TotalTime>
  <Words>1135</Words>
  <Application>Microsoft Office PowerPoint</Application>
  <PresentationFormat>Широкоэкранный</PresentationFormat>
  <Paragraphs>273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Calibri</vt:lpstr>
      <vt:lpstr>Calibri Light</vt:lpstr>
      <vt:lpstr>Cambria</vt:lpstr>
      <vt:lpstr>Times New Roman</vt:lpstr>
      <vt:lpstr>Verdana</vt:lpstr>
      <vt:lpstr>Wingdings 2</vt:lpstr>
      <vt:lpstr>HDOfficeLightV0</vt:lpstr>
      <vt:lpstr>Презентация PowerPoint</vt:lpstr>
      <vt:lpstr>статистика ЕГЭ - 2020</vt:lpstr>
      <vt:lpstr>статистика ЕГЭ - 2020</vt:lpstr>
      <vt:lpstr>результаты ЕГЭ - 2020</vt:lpstr>
      <vt:lpstr>результаты ЕГЭ - 2020</vt:lpstr>
      <vt:lpstr>результаты ЕГЭ - 2020</vt:lpstr>
      <vt:lpstr>результаты ЕГЭ - 2020</vt:lpstr>
      <vt:lpstr>анализ результатов ЕГЭ - 2020</vt:lpstr>
      <vt:lpstr>анализ результатов ЕГЭ - 2020</vt:lpstr>
      <vt:lpstr>результаты ЕГЭ - 2020</vt:lpstr>
      <vt:lpstr>анализ результатов ЕГЭ - 2020</vt:lpstr>
      <vt:lpstr>анализ результатов ЕГЭ - 2020</vt:lpstr>
      <vt:lpstr>результаты ЕГЭ - 2020</vt:lpstr>
      <vt:lpstr>анализ результатов ЕГЭ – 2020 </vt:lpstr>
      <vt:lpstr>анализ результатов ЕГЭ – 2019 </vt:lpstr>
      <vt:lpstr>Совокупный средний балл по всем предметам</vt:lpstr>
      <vt:lpstr>Задачи на 2020-2021 учебный год:</vt:lpstr>
      <vt:lpstr>Задачи на 2020-2021 учебный год:</vt:lpstr>
      <vt:lpstr>Задачи на 2020-2021 учебный год: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Оля</cp:lastModifiedBy>
  <cp:revision>1192</cp:revision>
  <dcterms:created xsi:type="dcterms:W3CDTF">2019-08-18T15:51:14Z</dcterms:created>
  <dcterms:modified xsi:type="dcterms:W3CDTF">2020-09-09T04:59:57Z</dcterms:modified>
</cp:coreProperties>
</file>